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F4A27-F935-4CC0-9FE2-6EDBC37B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098C8-5664-4B1E-B45A-2104E6FA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D0752-82C1-46C9-A499-D060E469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A08F1-EE1D-4E51-AC49-B691D72FF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9BEBD-3D13-4B46-BBF5-5E8E0AA1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FAB0D-7039-48C0-8A18-F5B2F310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B2BD1-0C48-4987-9ECE-052F7C82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5F612-00F1-426E-A479-C8B591C2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2D352-B4B2-4CA2-8EDE-20020BB0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484BF-52F3-471F-AC03-18D753A3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8809B-864A-45AE-91D4-C705C8B41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11021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营销创新的驱动力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营销创新的障碍与挑战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营销创新是指企业为了满足市场需求、提升品牌形象、提高销售业绩而采取的新的营销策略、手段或工具。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营销创新可以是产品、价格、渠道、促销等单一方面的创新，也可以是多个方面的组合创新。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营销创新能够提高企业的销售业绩，增加企业的市场份额和利润。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营销创新是企业持续发展的关键，能够帮助企业适应市场变化，抓住消费者需求，提高市场竞争力。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营销创新有助于企业建立品牌优势，提升品牌形象，增加消费者对品牌的认知度和忠诚度。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渠道创新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营销创新的类型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通过改进产品功能、外观、包装等方式，满足消费者需求，提高产品竞争力。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通过开拓新的销售渠道或优化现有渠道，提高产品覆盖面和市场占有率。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通过制定有竞争力的价格策略，吸引消费者购买，提高市场份额。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通过采用新颖的促销方式或工具，吸引消费者关注和购买，提高销售业绩。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营销创新的驱动力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互联网技术的发展为营销创新提供了无限可能，如大数据分析、社交媒体营销、移动营销等。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人工智能技术如机器学习、自然语言处理等，为营销创新提供了智能化的决策支持。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物联网技术使得企业能够更好地了解消费者行为，实现精准营销。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消费者需求的多样化要求企业不断创新以满足不同需求。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随着社交媒体和移动互联网的发展，消费者获取信息的方式发生了巨大变化，企业需要适应这种变化进行营销创新。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消费者信息获取方式变化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随着社会的发展，消费者的价值观也在不断变化，企业需要关注这些变化并据此进行营销创新。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消费者价值观变化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消费者驱动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404" b="13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竞争驱动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市场竞争的加剧要求企业不断创新以保持竞争优势。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竞争对手的行动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竞争对手的行动是企业进行营销创新的重要驱动力，企业需要密切关注竞争对手的动态并采取相应的营销策略。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新兴市场的出现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新兴市场的出现为企业提供了新的发展机会，同时也带来了新的竞争压力，企业需要不断创新以适应市场的变化。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组织文化的变革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组织文化的变革可以推动企业进行营销创新，以适应新的企业文化。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管理层的决策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管理层的决策是企业营销创新的重要驱动力，管理层的远见和决心往往能够推动企业进行大胆的营销创新。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企业战略调整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企业战略的调整往往需要营销策略的相应调整，以实现战略目标。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组织驱动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营销创新的实施过程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创新识别是营销创新过程的首要环节，主要任务是发现和确定企业营销存在的问题和机会。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创新识别要求企业通过市场调研、顾客反馈、竞争分析和内部讨论等方式，全面了解市场需求、竞争态势和内部资源，从而发现潜在的创新机会和改进空间。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创新识别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https://d.book118.com/515311021300011110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2024-09-16T04:20:15.790</cp:lastPrinted>
  <dcterms:created xsi:type="dcterms:W3CDTF">2024-09-15T20:20:15Z</dcterms:created>
  <dcterms:modified xsi:type="dcterms:W3CDTF">2024-09-15T20:20:17Z</dcterms:modified>
</cp:coreProperties>
</file>