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56F36-CD86-4FFF-B23B-C35A916EB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07BA9-E0AD-47D1-92A0-4D4D7FDBA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A3F79-FA70-4602-B598-304C9FEED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FBFBF-DCE8-49A1-9568-E275F770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EE44F-AAA0-4903-BDB7-CB07AB279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6986D4-46CC-40C5-918E-4ED17BA13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4E6DB-6E60-4EDA-A870-CF8341D1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8D033-8F05-4B1B-8A91-333FA2E18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DF1B7-E55C-4117-AC69-DEA2A9EF2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80C2F-A36D-4710-8EF2-7589D422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01725-89FD-45D4-B09D-11552861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110340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空中智能运输系统环境友好设计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空中智能运输系统概述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环境友好设计的理念与重要性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空中智能运输系统的环境影响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空中智能运输系统环境友好设计策略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空中智能运输系统概述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空中智能运输系统是一种利用无人机、飞艇等飞行器进行货物运输的新型运输方式。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高效、灵活、环保、低成本等。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20世纪初，人们开始探索使用飞行器进行货物运输的可能性。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605" r="206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21世纪初，随着无人机技术的进步，空中智能运输系统开始进入初步发展阶段。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空中智能运输系统已经逐渐成熟，并开始在多个领域得到广泛应用。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空中智能运输系统的历史与发展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58" r="1725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利用空中智能运输系统进行快递配送，可提高配送效率、降低成本。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快递配送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在灾害救援等紧急情况下，空中智能运输系统可快速将救援物资送达目的地。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紧急物资运输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在空中智能运输系统的支持下，可实现高效、环保的农业植保作业。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农业植保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利用空中智能运输系统进行跨境货物运输，可大幅缩短运输时间。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跨境运输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空中智能运输系统的应用场景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环境友好设计的理念与重要性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环境友好设计的定义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环境友好设计是指在产品或服务全生命周期内，以节约资源和保护环境为宗旨的设计理念和方法。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它强调在满足产品或服务功能、性能和成本等要求的同时，充分考虑环境影响，实现资源利用、能源消耗和环境污染的最小化。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随着全球环境问题的日益严重，环境友好设计已成为可持续发展的重要组成部分。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通过环境友好设计，可以减少产品或服务在生产、使用和废弃过程中的环境影响，降低资源消耗和能源消耗，从而缓解资源短缺和环境压力。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304" b="2330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环境友好设计还可以提高企业的环保形象和市场竞争力，满足消费者对环保产品的需求，促进绿色消费和可持续发展。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260" b="1726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环境友好设计的原则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在设计中应优先考虑资源的有效利用，减少不必要的浪费。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健康安全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产品或服务在使用过程中应符合健康和安全标准，不产生有害物质或对人类健康造成危害。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在产品或服务的全生命周期内，应尽可能减少对环境的负面影响。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在满足环境友好要求的同时，应保证产品或服务的功能性和性能。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空中智能运输系统的环境影响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https://d.book118.com/515311034034011034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2024-08-29T14:04:46.829</cp:lastPrinted>
  <dcterms:created xsi:type="dcterms:W3CDTF">2024-08-29T06:04:46Z</dcterms:created>
  <dcterms:modified xsi:type="dcterms:W3CDTF">2024-08-29T06:04:48Z</dcterms:modified>
</cp:coreProperties>
</file>