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03D79-26C2-4416-80DD-A9733CBE2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4CD12-2536-4B12-92A9-3BA95B859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8C233-8467-466A-A3D1-4CA177742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327B8-03F3-4CDE-B388-23C126F67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2CB57-8BCF-4624-A098-E08DB8D1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C7CE5A-3530-4D30-B2C0-0185AA1DF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E597C-F7BB-4E55-8057-82FFECC3D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FB804-0827-4414-805D-0A1341591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2B4D8-688A-4A94-8EF6-31E11B8D9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F4B9C-68FE-4D0D-9793-A114A23AB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60019-1181-4CDD-8C35-E83287B3B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122243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《网络的规划设计》ppt课件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网络拓扑设计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IP地址规划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网络设备选择与配置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网络性能优化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网络安全性设计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网络规划概述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4" r="28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46" r="301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15" r="336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网络规划是对网络工程的全局性、综合性规划，涉及需求分析、技术选择、资源分配、成本估算等多个方面。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确保网络工程的建设能够满足组织的需求，提高网络性能、可靠性和安全性，同时优化成本。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什么是网络规划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合理的网络规划能够确保网络能够支持组织的业务需求，提高工作效率。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满足业务需求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提高性能和可靠性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便于维护和管理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通过合理的规划，可以避免不必要的设备和资源浪费，降低网络建设和运营成本。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合理的网络规划有助于提高网络的性能和可靠性，确保数据传输的稳定性和安全性。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良好的网络规划有助于简化网络的维护和管理，降低运营成本。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收集组织的需求，包括数据传输量、节点数量、安全需求等。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根据需求和技术发展趋势，选择合适的技术方案和设备。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网络拓扑设计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设计网络的总体结构，包括节点布局、连接方式等。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合理分配网络资源，如IP地址、带宽、存储等。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根据设备、人力、维护等方面的需求，估算网络建设的成本。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按照规划方案进行网络建设，并不断优化和调整方案以满足实际需求。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网络规划的步骤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网络需求分析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确定网络需要支持的用户数量，包括员工、客户和合作伙伴。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用户数量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58" r="10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分析不同类型用户的网络需求，如办公、生产、研发等。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了解用户在地理上的分布，以便合理规划网络架构和接入方式。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用户分布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识别需要支持的应用程序和服务，如电子邮件、网页浏览、文件传输等。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18" r="138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评估各类应用所需的网络流量，以合理配置带宽和资源。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了解应用对实时性的要求，如视频会议、在线游戏等，以便优化网络性能。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确定所需的带宽类型，如接入带宽、汇聚带宽和核心带宽。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根据用户和应用的需求，计算所需的带宽容量。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带宽容量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评估网络的带宽质量和稳定性要求，以确保网络性能和可靠性。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带宽需求分析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制定合适的安全策略，包括访问控制、数据保护和防病毒等。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根据安全策略，选择合适的安全设备和解决方案。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提供安全培训，提高员工的安全意识和技能。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网络拓扑设计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中心节点控制，简单明了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星型拓扑结构中，所有的节点都连接到一个中心节点上。数据传输通过中心节点进行，节点之间的通信必须经过中心节点转发。这种拓扑结构简单明了，易于管理和维护，但扩展性较差。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星型拓扑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数据沿环路单向流动，自愈能力强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形拓扑结构中，节点之间通过链路首尾相连形成一个闭环。数据在环路中沿一个方向流动，每个节点只接收来自前一个节点的数据，并将数据转发给下一个节点。环形拓扑具有较强的自愈能力，当某个节点或链路出现故障时，可以通过关闭某些节点或链路来保持环路的连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环形拓扑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所有节点共享同一条总线，成本低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线型拓扑结构中，所有节点都连接到一个共享的总线上。数据在总线上以广播方式传输，每个节点都可以接收到来自其他节点的数据。总线型拓扑结构简单、成本低，但扩展性较差，且容易出现总线故障导致整个网络瘫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总线型拓扑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高度灵活，但管理和维护复杂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拓扑结构中，节点之间连接成不规则的网状结构。数据可以在任意两个节点之间传输，不经过中心节点转发。网状拓扑结构高度灵活，能够提供更好的扩展性和容错性，但管理和维护较为复杂，需要更多的网络资源和控制机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网状拓扑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IP地址规划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IP地址是网络中用于识别和定位设备的唯一标识符。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用于数据传输过程中识别目标设备，确保数据能够准确到达目标。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88" r="1718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由32位二进制数字组成，通常以点分十进制格式表示。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IP地址组成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IP地址概述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https://d.book118.com/515312224342011101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2024-09-10T15:20:44.404</cp:lastPrinted>
  <dcterms:created xsi:type="dcterms:W3CDTF">2024-09-10T07:20:44Z</dcterms:created>
  <dcterms:modified xsi:type="dcterms:W3CDTF">2024-09-10T07:20:46Z</dcterms:modified>
</cp:coreProperties>
</file>