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4925A-695C-4002-A6DF-CB9080EE5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30C64-A7A6-4F39-BB82-20C09B5D7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9F1EE-1C64-4F51-A2DA-1506734E1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E6B88-0DC8-4B3A-8622-853D449F3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0D3973-FC5D-4F7D-83EE-A3083E1E4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8D6DAF-6F96-45A5-A0CA-B58941EFE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013F59-B0C5-41E8-8055-5334E516C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028B5-A271-4823-96F2-ABE973136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89853-3247-491F-AFC0-507973128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C43F8-EB7B-4B86-8078-72667FB21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BFD26-6738-427A-9E9E-2355EAD19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143001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如何预防颈椎疾病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了解颈椎疾病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颈椎疾病的预防方法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颈椎疾病的日常保健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颈椎疾病的预防误区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颈椎疾病的预防与保健案例分享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了解颈椎疾病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颈椎疾病的定义与分类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颈椎疾病是指由于颈椎的退行性变、颈椎外伤、颈椎先天性畸形以及颈部炎症等原因引起的颈椎疾病。根据病因和临床表现的不同，颈椎疾病可以分为多种类型，如颈椎病、颈椎骨折、颈椎感染等。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颈椎疾病的定义与分类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颈椎疾病的常见症状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颈椎疾病的常见症状包括颈部疼痛、僵硬、活动受限，以及肩部、上肢和手部的放射性疼痛、麻木、无力等。此外，还可能出现头痛、眩晕、恶心、呕吐等症状。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颈椎疾病的常见症状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颈椎疾病的成因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颈椎疾病的成因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疾病的成因比较复杂，主要包括以下几个方面：年龄因素，随着年龄的增长，颈椎间盘和关节的退行性变会导致颈椎病的发生；颈部外伤，如车祸、跌倒等事故易导致颈椎骨折或脊髓损伤；不良姿势，长时间低头工作、颈部保持同一姿势等易导致颈椎劳损；其他疾病的影响，如颈部炎症、肿瘤等也可能引起颈椎疾病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颈椎疾病的预防方法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避免长时间低头或头部倾斜，保持头部和颈部直立。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坐姿要端正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调整电脑屏幕高度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875" b="14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使用外设设备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28" b="92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使屏幕中心与眼睛在同一水平线上，避免长时间低头。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如升降桌、可调节高度的椅子等，以适应不同工作需求。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保持正确的坐姿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前后点头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左右旋转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颈部伸展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肩部放松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定期进行颈部锻炼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919" r="1491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72" b="1167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缓慢向前点头，再缓慢向后仰头，重复10次。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头部缓慢向左右两侧旋转，各转10次。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缓慢将头从一侧转向另一侧，再回到中间位置，重复10次。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耸起肩膀，然后缓慢放松，重复10次。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选择与自己身高相适应的枕头，使头部和颈部得到充分支撑。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枕头高度适中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过硬或过软的枕头都可能对颈椎造成压力。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枕头材质软硬适中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过软的床垫可能导致身体下陷，过硬的床垫则可能对脊椎造成不良影响。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床垫软硬适中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选择合适的枕头和床垫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在空调房或冷风环境下，可佩戴围巾或穿高领衣服，保护颈部不受凉。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避免颈部受凉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可用热水袋或热毛巾敷在颈部，缓解颈部肌肉紧张和疼痛。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热敷颈部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注意颈部保暖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颈椎疾病的日常保健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https://d.book118.com/515314300120011100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2024-09-08T04:33:09.796</cp:lastPrinted>
  <dcterms:created xsi:type="dcterms:W3CDTF">2024-09-07T20:33:09Z</dcterms:created>
  <dcterms:modified xsi:type="dcterms:W3CDTF">2024-09-07T20:33:11Z</dcterms:modified>
</cp:coreProperties>
</file>