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FDA700-D29A-4A48-A82D-8BA9BB168D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E4D395-59C4-4505-8DF1-858E4A3571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5A9692-D188-4E5D-A7E4-430FD2E55B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A558F7-81B8-433E-AF9F-60A8D54971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B2D9B9-1E4E-4CD8-84DB-7BE64D5F5A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A4E2F7-B9A8-47E7-8017-E04BC6297E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201724-4F8A-4B28-89DE-39934B480B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E0CE83-1A94-4E58-9EAD-1E098C3831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1E8159-ABFB-497A-9905-70A93F20CB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FA0187-DB65-4993-8940-E8AD1C19AF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292122-74FA-42A1-ADC2-AB7272FD03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321214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硬件安全可信计算</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硬件安全可信计算概述
 安全威胁与挑战
 硬件安全技术原理
 可信计算平台构建
 关键技术：加密与认证
 关键技术：隔离与执行
 应用案例与分析
 未来展望与挑战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硬件安全可信计算概述</a:t>
            </a:r>
          </a:p>
        </p:txBody>
      </p:sp>
      <p:sp>
        <p:nvSpPr>
          <p:cNvPr id="3" name="Subtitle 2"/>
          <p:cNvSpPr>
            <a:spLocks noGrp="1"/>
          </p:cNvSpPr>
          <p:nvPr>
            <p:ph type="subTitle" idx="1"/>
          </p:nvPr>
        </p:nvSpPr>
        <p:spPr/>
        <p:txBody>
          <a:bodyPr/>
          <a:lstStyle/>
          <a:p>
            <a:r>
              <a:t>硬件安全可信计算</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硬件安全可信计算概述</a:t>
            </a:r>
          </a:p>
        </p:txBody>
      </p:sp>
      <p:sp>
        <p:nvSpPr>
          <p:cNvPr id="3" name="Text Placeholder 2"/>
          <p:cNvSpPr>
            <a:spLocks noGrp="1"/>
          </p:cNvSpPr>
          <p:nvPr>
            <p:ph type="body" idx="1"/>
          </p:nvPr>
        </p:nvSpPr>
        <p:spPr/>
        <p:txBody>
          <a:bodyPr/>
          <a:lstStyle/>
          <a:p>
            <a:r>
              <a:t>硬件安全可信计算概述</a:t>
            </a:r>
          </a:p>
        </p:txBody>
      </p:sp>
      <p:sp>
        <p:nvSpPr>
          <p:cNvPr id="4" name="Content Placeholder 3"/>
          <p:cNvSpPr>
            <a:spLocks noGrp="1"/>
          </p:cNvSpPr>
          <p:nvPr>
            <p:ph sz="half" idx="2"/>
          </p:nvPr>
        </p:nvSpPr>
        <p:spPr/>
        <p:txBody>
          <a:bodyPr/>
          <a:lstStyle/>
          <a:p>
            <a:r>
              <a:t>1.背景与重要性：随着网络技术的飞速发展，硬件安全可信计算成为了确保信息系统安全的重要组成部分。本章节将介绍硬件安全可信计算的基本概念、原理及其在网络空间安全领域的重要性。</a:t>
            </a:r>
          </a:p>
          <a:p>
            <a:r>
              <a:t>2.研究现状与发展趋势：详细阐述了硬件安全可信计算的国内外研究现状，包括已取得的成果、存在的问题以及未来的发展趋势，以便为相关领域的研究人员提供全面的参考。</a:t>
            </a:r>
          </a:p>
          <a:p>
            <a:r>
              <a:t>3.关键技术与解决方案：介绍了硬件安全可信计算领域的关键技术，如可信计算芯片、硬件安全模块等，并探讨了这些技术在实际应用中的解决方案，以提高信息系统的安全性。</a:t>
            </a:r>
          </a:p>
          <a:p/>
        </p:txBody>
      </p:sp>
      <p:sp>
        <p:nvSpPr>
          <p:cNvPr id="5" name="Text Placeholder 4"/>
          <p:cNvSpPr>
            <a:spLocks noGrp="1"/>
          </p:cNvSpPr>
          <p:nvPr>
            <p:ph type="body" idx="3"/>
          </p:nvPr>
        </p:nvSpPr>
        <p:spPr/>
        <p:txBody>
          <a:bodyPr/>
          <a:lstStyle/>
          <a:p>
            <a:r>
              <a:t>硬件安全可信计算的基本原理</a:t>
            </a:r>
          </a:p>
        </p:txBody>
      </p:sp>
      <p:sp>
        <p:nvSpPr>
          <p:cNvPr id="6" name="Content Placeholder 5"/>
          <p:cNvSpPr>
            <a:spLocks noGrp="1"/>
          </p:cNvSpPr>
          <p:nvPr>
            <p:ph sz="half" idx="4"/>
          </p:nvPr>
        </p:nvSpPr>
        <p:spPr/>
        <p:txBody>
          <a:bodyPr/>
          <a:lstStyle/>
          <a:p>
            <a:r>
              <a:t>1.可信计算芯片的工作原理：描述了可信计算芯片的基本工作原理，包括其启动过程、安全存储、密钥生成等方面的功能，以便读者了解硬件安全可信计算的核心技术。</a:t>
            </a:r>
          </a:p>
          <a:p>
            <a:r>
              <a:t>2.硬件安全模块的设计与实现：详细介绍了硬件安全模块的设计原理和实现方法，包括模块的结构、功能和关键技术，以便为相关领域的工程设计人员提供指导。</a:t>
            </a:r>
          </a:p>
          <a:p>
            <a:r>
              <a:t>3.安全通信协议与数据传输：阐述了硬件安全可信计算中的安全通信协议和数据传输机制，以确保信息系统在传输数据时的安全性和完整性。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硬件安全可信计算概述</a:t>
            </a:r>
          </a:p>
        </p:txBody>
      </p:sp>
      <p:sp>
        <p:nvSpPr>
          <p:cNvPr id="3" name="Text Placeholder 2"/>
          <p:cNvSpPr>
            <a:spLocks noGrp="1"/>
          </p:cNvSpPr>
          <p:nvPr>
            <p:ph type="body" idx="1"/>
          </p:nvPr>
        </p:nvSpPr>
        <p:spPr/>
        <p:txBody>
          <a:bodyPr/>
          <a:lstStyle/>
          <a:p>
            <a:r>
              <a:t>硬件安全可信计算的应用场景</a:t>
            </a:r>
          </a:p>
        </p:txBody>
      </p:sp>
      <p:sp>
        <p:nvSpPr>
          <p:cNvPr id="4" name="Content Placeholder 3"/>
          <p:cNvSpPr>
            <a:spLocks noGrp="1"/>
          </p:cNvSpPr>
          <p:nvPr>
            <p:ph sz="half" idx="2"/>
          </p:nvPr>
        </p:nvSpPr>
        <p:spPr/>
        <p:txBody>
          <a:bodyPr/>
          <a:lstStyle/>
          <a:p>
            <a:r>
              <a:t>1.云计算安全：分析了硬件安全可信计算在云计算领域的应用场景，包括虚拟化安全、数据加密等方面，以提高云计算环境的安全性。</a:t>
            </a:r>
          </a:p>
          <a:p>
            <a:r>
              <a:t>2.物联网安全：探讨了硬件安全可信计算在物联网领域的应用场景，如设备认证、数据加密等，以确保物联网系统的安全性。</a:t>
            </a:r>
          </a:p>
          <a:p>
            <a:r>
              <a:t>3.移动支付安全：分析了硬件安全可信计算在移动支付领域的应用场景，包括身份认证、交易安全等方面，以提高移动支付系统的安全性。</a:t>
            </a:r>
          </a:p>
          <a:p>
            <a:r>
              <a:t>以上内容仅供参考具体内容应根据实际情况进行调整和修改。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安全威胁与挑战</a:t>
            </a:r>
          </a:p>
        </p:txBody>
      </p:sp>
      <p:sp>
        <p:nvSpPr>
          <p:cNvPr id="3" name="Subtitle 2"/>
          <p:cNvSpPr>
            <a:spLocks noGrp="1"/>
          </p:cNvSpPr>
          <p:nvPr>
            <p:ph type="subTitle" idx="1"/>
          </p:nvPr>
        </p:nvSpPr>
        <p:spPr/>
        <p:txBody>
          <a:bodyPr/>
          <a:lstStyle/>
          <a:p>
            <a:r>
              <a:t>硬件安全可信计算</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安全威胁与挑战</a:t>
            </a:r>
          </a:p>
        </p:txBody>
      </p:sp>
      <p:sp>
        <p:nvSpPr>
          <p:cNvPr id="3" name="Text Placeholder 2"/>
          <p:cNvSpPr>
            <a:spLocks noGrp="1"/>
          </p:cNvSpPr>
          <p:nvPr>
            <p:ph type="body" idx="1"/>
          </p:nvPr>
        </p:nvSpPr>
        <p:spPr/>
        <p:txBody>
          <a:bodyPr/>
          <a:lstStyle/>
          <a:p>
            <a:r>
              <a:t>恶意硬件攻击</a:t>
            </a:r>
          </a:p>
        </p:txBody>
      </p:sp>
      <p:sp>
        <p:nvSpPr>
          <p:cNvPr id="4" name="Content Placeholder 3"/>
          <p:cNvSpPr>
            <a:spLocks noGrp="1"/>
          </p:cNvSpPr>
          <p:nvPr>
            <p:ph sz="half" idx="2"/>
          </p:nvPr>
        </p:nvSpPr>
        <p:spPr/>
        <p:txBody>
          <a:bodyPr/>
          <a:lstStyle/>
          <a:p>
            <a:r>
              <a:t>1.恶意硬件攻击是指攻击者在硬件设备中植入恶意电路或修改硬件设计，以达到窃取信息、破坏系统或制造漏洞等目的。</a:t>
            </a:r>
          </a:p>
          <a:p>
            <a:r>
              <a:t>2.随着硬件技术的不断发展，恶意硬件攻击的手段和方式也在不断升级，给安全可信计算带来了严重威胁。</a:t>
            </a:r>
          </a:p>
          <a:p>
            <a:r>
              <a:t>3.防止恶意硬件攻击需要采用多种技术手段，包括硬件安全设计、加密认证、漏洞扫描等。</a:t>
            </a:r>
          </a:p>
          <a:p/>
        </p:txBody>
      </p:sp>
      <p:sp>
        <p:nvSpPr>
          <p:cNvPr id="5" name="Text Placeholder 4"/>
          <p:cNvSpPr>
            <a:spLocks noGrp="1"/>
          </p:cNvSpPr>
          <p:nvPr>
            <p:ph type="body" idx="3"/>
          </p:nvPr>
        </p:nvSpPr>
        <p:spPr/>
        <p:txBody>
          <a:bodyPr/>
          <a:lstStyle/>
          <a:p>
            <a:r>
              <a:t>侧信道攻击</a:t>
            </a:r>
          </a:p>
        </p:txBody>
      </p:sp>
      <p:sp>
        <p:nvSpPr>
          <p:cNvPr id="6" name="Content Placeholder 5"/>
          <p:cNvSpPr>
            <a:spLocks noGrp="1"/>
          </p:cNvSpPr>
          <p:nvPr>
            <p:ph sz="half" idx="4"/>
          </p:nvPr>
        </p:nvSpPr>
        <p:spPr/>
        <p:txBody>
          <a:bodyPr/>
          <a:lstStyle/>
          <a:p>
            <a:r>
              <a:t>1.侧信道攻击是指攻击者通过分析设备在运行过程中的电磁辐射、功耗等侧信道信息，推断出设备的内部状态或加密密钥等信息。</a:t>
            </a:r>
          </a:p>
          <a:p>
            <a:r>
              <a:t>2.侧信道攻击对安全可信计算的威胁在于，它能够绕过传统的加密认证等安全措施，直接获取设备的敏感信息。</a:t>
            </a:r>
          </a:p>
          <a:p>
            <a:r>
              <a:t>3.防止侧信道攻击需要采用多种技术手段，包括屏蔽、噪声注入、随机化等。</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安全威胁与挑战</a:t>
            </a:r>
          </a:p>
        </p:txBody>
      </p:sp>
      <p:sp>
        <p:nvSpPr>
          <p:cNvPr id="3" name="Text Placeholder 2"/>
          <p:cNvSpPr>
            <a:spLocks noGrp="1"/>
          </p:cNvSpPr>
          <p:nvPr>
            <p:ph type="body" idx="1"/>
          </p:nvPr>
        </p:nvSpPr>
        <p:spPr/>
        <p:txBody>
          <a:bodyPr/>
          <a:lstStyle/>
          <a:p>
            <a:r>
              <a:t>硬件后门</a:t>
            </a:r>
          </a:p>
        </p:txBody>
      </p:sp>
      <p:sp>
        <p:nvSpPr>
          <p:cNvPr id="4" name="Content Placeholder 3"/>
          <p:cNvSpPr>
            <a:spLocks noGrp="1"/>
          </p:cNvSpPr>
          <p:nvPr>
            <p:ph sz="half" idx="2"/>
          </p:nvPr>
        </p:nvSpPr>
        <p:spPr/>
        <p:txBody>
          <a:bodyPr/>
          <a:lstStyle/>
          <a:p>
            <a:r>
              <a:t>1.硬件后门是指在一些硬件设备中故意设计的隐蔽入口，以便攻击者或特定用户能够绕过正常的安全机制获得访问权限。</a:t>
            </a:r>
          </a:p>
          <a:p>
            <a:r>
              <a:t>2.硬件后门对安全可信计算的威胁在于，它破坏了设备的安全完整性，使设备的保密性和可用性受到严重威胁。</a:t>
            </a:r>
          </a:p>
          <a:p>
            <a:r>
              <a:t>3.防止硬件后门需要采用严格的安全审查和测试手段，确保硬件设备的可信性和安全性。</a:t>
            </a:r>
          </a:p>
          <a:p/>
        </p:txBody>
      </p:sp>
      <p:sp>
        <p:nvSpPr>
          <p:cNvPr id="5" name="Text Placeholder 4"/>
          <p:cNvSpPr>
            <a:spLocks noGrp="1"/>
          </p:cNvSpPr>
          <p:nvPr>
            <p:ph type="body" idx="3"/>
          </p:nvPr>
        </p:nvSpPr>
        <p:spPr/>
        <p:txBody>
          <a:bodyPr/>
          <a:lstStyle/>
          <a:p>
            <a:r>
              <a:t>供应链攻击</a:t>
            </a:r>
          </a:p>
        </p:txBody>
      </p:sp>
      <p:sp>
        <p:nvSpPr>
          <p:cNvPr id="6" name="Content Placeholder 5"/>
          <p:cNvSpPr>
            <a:spLocks noGrp="1"/>
          </p:cNvSpPr>
          <p:nvPr>
            <p:ph sz="half" idx="4"/>
          </p:nvPr>
        </p:nvSpPr>
        <p:spPr/>
        <p:txBody>
          <a:bodyPr/>
          <a:lstStyle/>
          <a:p>
            <a:r>
              <a:t>1.供应链攻击是指攻击者通过干预硬件设备的生产、运输、销售等环节，将恶意元件或软件植入设备中，以达到攻击目的。</a:t>
            </a:r>
          </a:p>
          <a:p>
            <a:r>
              <a:t>2.供应链攻击对安全可信计算的威胁在于，它能够通过控制硬件设备的供应链，大规模地植入恶意元件或软件。</a:t>
            </a:r>
          </a:p>
          <a:p>
            <a:r>
              <a:t>3.防止供应链攻击需要采用多种技术手段和管理措施，包括供应链审查、加密认证、漏洞扫描等。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安全威胁与挑战</a:t>
            </a:r>
          </a:p>
        </p:txBody>
      </p:sp>
      <p:sp>
        <p:nvSpPr>
          <p:cNvPr id="3" name="Text Placeholder 2"/>
          <p:cNvSpPr>
            <a:spLocks noGrp="1"/>
          </p:cNvSpPr>
          <p:nvPr>
            <p:ph type="body" idx="1"/>
          </p:nvPr>
        </p:nvSpPr>
        <p:spPr/>
        <p:txBody>
          <a:bodyPr/>
          <a:lstStyle/>
          <a:p>
            <a:r>
              <a:t>物理攻击</a:t>
            </a:r>
          </a:p>
        </p:txBody>
      </p:sp>
      <p:sp>
        <p:nvSpPr>
          <p:cNvPr id="4" name="Content Placeholder 3"/>
          <p:cNvSpPr>
            <a:spLocks noGrp="1"/>
          </p:cNvSpPr>
          <p:nvPr>
            <p:ph sz="half" idx="2"/>
          </p:nvPr>
        </p:nvSpPr>
        <p:spPr/>
        <p:txBody>
          <a:bodyPr/>
          <a:lstStyle/>
          <a:p>
            <a:r>
              <a:t>1.物理攻击是指攻击者通过直接对硬件设备进行操作或破坏，以达到获取敏感信息或破坏系统正常运行的目的。</a:t>
            </a:r>
          </a:p>
          <a:p>
            <a:r>
              <a:t>2.物理攻击对安全可信计算的威胁在于，它能够直接绕过软件层面的安全措施，对硬件设备进行直接攻击。</a:t>
            </a:r>
          </a:p>
          <a:p>
            <a:r>
              <a:t>3.防止物理攻击需要采用多种物理安全措施，包括设备加密、入侵检测、物理隔离等。</a:t>
            </a:r>
          </a:p>
          <a:p/>
        </p:txBody>
      </p:sp>
      <p:sp>
        <p:nvSpPr>
          <p:cNvPr id="5" name="Text Placeholder 4"/>
          <p:cNvSpPr>
            <a:spLocks noGrp="1"/>
          </p:cNvSpPr>
          <p:nvPr>
            <p:ph type="body" idx="3"/>
          </p:nvPr>
        </p:nvSpPr>
        <p:spPr/>
        <p:txBody>
          <a:bodyPr/>
          <a:lstStyle/>
          <a:p>
            <a:r>
              <a:t>云计算安全威胁</a:t>
            </a:r>
          </a:p>
        </p:txBody>
      </p:sp>
      <p:sp>
        <p:nvSpPr>
          <p:cNvPr id="6" name="Content Placeholder 5"/>
          <p:cNvSpPr>
            <a:spLocks noGrp="1"/>
          </p:cNvSpPr>
          <p:nvPr>
            <p:ph sz="half" idx="4"/>
          </p:nvPr>
        </p:nvSpPr>
        <p:spPr/>
        <p:txBody>
          <a:bodyPr/>
          <a:lstStyle/>
          <a:p>
            <a:r>
              <a:t>1.随着云计算的广泛应用，云计算安全威胁也日益突出，包括数据泄露、虚拟化攻击、多租户隔离等问题。</a:t>
            </a:r>
          </a:p>
          <a:p>
            <a:r>
              <a:t>2.云计算安全威胁对安全可信计算的挑战在于，它需要在虚拟化和共享资源的环境下确保数据安全和系统完整性。</a:t>
            </a:r>
          </a:p>
          <a:p>
            <a:r>
              <a:t>3.防止云计算安全威胁需要采用多种技术手段和管理措施，包括数据加密、访问控制、虚拟化安全等。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硬件安全技术原理</a:t>
            </a:r>
          </a:p>
        </p:txBody>
      </p:sp>
      <p:sp>
        <p:nvSpPr>
          <p:cNvPr id="3" name="Subtitle 2"/>
          <p:cNvSpPr>
            <a:spLocks noGrp="1"/>
          </p:cNvSpPr>
          <p:nvPr>
            <p:ph type="subTitle" idx="1"/>
          </p:nvPr>
        </p:nvSpPr>
        <p:spPr/>
        <p:txBody>
          <a:bodyPr/>
          <a:lstStyle/>
          <a:p>
            <a:r>
              <a:t>硬件安全可信计算</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硬件安全技术原理</a:t>
            </a:r>
          </a:p>
        </p:txBody>
      </p:sp>
      <p:sp>
        <p:nvSpPr>
          <p:cNvPr id="3" name="Text Placeholder 2"/>
          <p:cNvSpPr>
            <a:spLocks noGrp="1"/>
          </p:cNvSpPr>
          <p:nvPr>
            <p:ph type="body" idx="1"/>
          </p:nvPr>
        </p:nvSpPr>
        <p:spPr/>
        <p:txBody>
          <a:bodyPr/>
          <a:lstStyle/>
          <a:p>
            <a:r>
              <a:t>硬件安全技术的原理</a:t>
            </a:r>
          </a:p>
        </p:txBody>
      </p:sp>
      <p:sp>
        <p:nvSpPr>
          <p:cNvPr id="4" name="Content Placeholder 3"/>
          <p:cNvSpPr>
            <a:spLocks noGrp="1"/>
          </p:cNvSpPr>
          <p:nvPr>
            <p:ph sz="half" idx="2"/>
          </p:nvPr>
        </p:nvSpPr>
        <p:spPr/>
        <p:txBody>
          <a:bodyPr/>
          <a:lstStyle/>
          <a:p>
            <a:r>
              <a:t>1.硬件安全技术的核心在于通过硬件自身的安全机制确保系统的可信性和安全性。这些机制可以包括加密、身份验证、隔离等措施，以防止恶意软件或攻击者对系统进行篡改或窃取数据。</a:t>
            </a:r>
          </a:p>
          <a:p>
            <a:r>
              <a:t>2.硬件安全技术需要与软件安全技术相结合，共同构建一个完整的安全体系。这是因为软件安全技术可以提供上层应用的安全保障，而硬件安全技术则可以提供更底层的、更基础的安全支持。</a:t>
            </a:r>
          </a:p>
          <a:p/>
        </p:txBody>
      </p:sp>
      <p:sp>
        <p:nvSpPr>
          <p:cNvPr id="5" name="Text Placeholder 4"/>
          <p:cNvSpPr>
            <a:spLocks noGrp="1"/>
          </p:cNvSpPr>
          <p:nvPr>
            <p:ph type="body" idx="3"/>
          </p:nvPr>
        </p:nvSpPr>
        <p:spPr/>
        <p:txBody>
          <a:bodyPr/>
          <a:lstStyle/>
          <a:p>
            <a:r>
              <a:t>硬件安全技术的种类</a:t>
            </a:r>
          </a:p>
        </p:txBody>
      </p:sp>
      <p:sp>
        <p:nvSpPr>
          <p:cNvPr id="6" name="Content Placeholder 5"/>
          <p:cNvSpPr>
            <a:spLocks noGrp="1"/>
          </p:cNvSpPr>
          <p:nvPr>
            <p:ph sz="half" idx="4"/>
          </p:nvPr>
        </p:nvSpPr>
        <p:spPr/>
        <p:txBody>
          <a:bodyPr/>
          <a:lstStyle/>
          <a:p>
            <a:r>
              <a:t>1.硬件安全技术包括多种技术，如安全芯片技术、可信计算技术、硬件加密技术等。这些技术各有其特点和应用场景，可以根据具体需求进行选择和应用。</a:t>
            </a:r>
          </a:p>
          <a:p>
            <a:r>
              <a:t>2.硬件安全技术的发展趋势是向着更高效、更可靠、更智能的方向发展。随着技术的不断进步和应用需求的不断提高，硬件安全技术将会在更多领域得到应用。</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硬件安全技术原理</a:t>
            </a:r>
          </a:p>
        </p:txBody>
      </p:sp>
      <p:sp>
        <p:nvSpPr>
          <p:cNvPr id="3" name="Text Placeholder 2"/>
          <p:cNvSpPr>
            <a:spLocks noGrp="1"/>
          </p:cNvSpPr>
          <p:nvPr>
            <p:ph type="body" idx="1"/>
          </p:nvPr>
        </p:nvSpPr>
        <p:spPr/>
        <p:txBody>
          <a:bodyPr/>
          <a:lstStyle/>
          <a:p>
            <a:r>
              <a:t>硬件安全技术的应用场景</a:t>
            </a:r>
          </a:p>
        </p:txBody>
      </p:sp>
      <p:sp>
        <p:nvSpPr>
          <p:cNvPr id="4" name="Content Placeholder 3"/>
          <p:cNvSpPr>
            <a:spLocks noGrp="1"/>
          </p:cNvSpPr>
          <p:nvPr>
            <p:ph sz="half" idx="2"/>
          </p:nvPr>
        </p:nvSpPr>
        <p:spPr/>
        <p:txBody>
          <a:bodyPr/>
          <a:lstStyle/>
          <a:p>
            <a:r>
              <a:t>1.硬件安全技术可以应用于多种场景，如金融支付、智能交通、智能家居、工业自动化等。在这些场景中，硬件安全技术可以提供更强的安全保障，确保系统的正常运行和数据的安全。</a:t>
            </a:r>
          </a:p>
          <a:p>
            <a:r>
              <a:t>2.随着物联网、人工智能等新兴技术的不断发展，硬件安全技术的应用场景将会更加广泛。这些新兴技术对于安全性的要求更高，因此硬件安全技术将会成为这些领域的重要支撑。</a:t>
            </a:r>
          </a:p>
          <a:p>
            <a:r>
              <a:t>以上内容是《硬件安全可信计算》简报PPT中介绍"硬件安全技术原理"的章节内容，供您参考。</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可信计算平台构建</a:t>
            </a:r>
          </a:p>
        </p:txBody>
      </p:sp>
      <p:sp>
        <p:nvSpPr>
          <p:cNvPr id="3" name="Subtitle 2"/>
          <p:cNvSpPr>
            <a:spLocks noGrp="1"/>
          </p:cNvSpPr>
          <p:nvPr>
            <p:ph type="subTitle" idx="1"/>
          </p:nvPr>
        </p:nvSpPr>
        <p:spPr/>
        <p:txBody>
          <a:bodyPr/>
          <a:lstStyle/>
          <a:p>
            <a:r>
              <a:t>硬件安全可信计算</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可信计算平台构建</a:t>
            </a:r>
          </a:p>
        </p:txBody>
      </p:sp>
      <p:sp>
        <p:nvSpPr>
          <p:cNvPr id="3" name="Text Placeholder 2"/>
          <p:cNvSpPr>
            <a:spLocks noGrp="1"/>
          </p:cNvSpPr>
          <p:nvPr>
            <p:ph type="body" idx="1"/>
          </p:nvPr>
        </p:nvSpPr>
        <p:spPr/>
        <p:txBody>
          <a:bodyPr/>
          <a:lstStyle/>
          <a:p>
            <a:r>
              <a:t>可信计算平台构建概述</a:t>
            </a:r>
          </a:p>
        </p:txBody>
      </p:sp>
      <p:sp>
        <p:nvSpPr>
          <p:cNvPr id="4" name="Content Placeholder 3"/>
          <p:cNvSpPr>
            <a:spLocks noGrp="1"/>
          </p:cNvSpPr>
          <p:nvPr>
            <p:ph sz="half" idx="2"/>
          </p:nvPr>
        </p:nvSpPr>
        <p:spPr/>
        <p:txBody>
          <a:bodyPr/>
          <a:lstStyle/>
          <a:p>
            <a:r>
              <a:t>1.可信计算平台提供了安全、可靠的计算环境，确保系统和数据的完整性。</a:t>
            </a:r>
          </a:p>
          <a:p>
            <a:r>
              <a:t>2.构建可信计算平台需综合考虑硬件、软件、网络等多方面安全机制。</a:t>
            </a:r>
          </a:p>
          <a:p>
            <a:r>
              <a:t>3.随着技术的发展，可信计算平台不断演进，以适应不断变化的安全需求。</a:t>
            </a:r>
          </a:p>
          <a:p/>
        </p:txBody>
      </p:sp>
      <p:sp>
        <p:nvSpPr>
          <p:cNvPr id="5" name="Text Placeholder 4"/>
          <p:cNvSpPr>
            <a:spLocks noGrp="1"/>
          </p:cNvSpPr>
          <p:nvPr>
            <p:ph type="body" idx="3"/>
          </p:nvPr>
        </p:nvSpPr>
        <p:spPr/>
        <p:txBody>
          <a:bodyPr/>
          <a:lstStyle/>
          <a:p>
            <a:r>
              <a:t>硬件安全设计</a:t>
            </a:r>
          </a:p>
        </p:txBody>
      </p:sp>
      <p:sp>
        <p:nvSpPr>
          <p:cNvPr id="6" name="Content Placeholder 5"/>
          <p:cNvSpPr>
            <a:spLocks noGrp="1"/>
          </p:cNvSpPr>
          <p:nvPr>
            <p:ph sz="half" idx="4"/>
          </p:nvPr>
        </p:nvSpPr>
        <p:spPr/>
        <p:txBody>
          <a:bodyPr/>
          <a:lstStyle/>
          <a:p>
            <a:r>
              <a:t>1.硬件安全是可信计算平台的基础，确保硬件本身的可靠性是首要任务。</a:t>
            </a:r>
          </a:p>
          <a:p>
            <a:r>
              <a:t>2.通过硬件加密、安全启动等技术，防止硬件被篡改或攻击。</a:t>
            </a:r>
          </a:p>
          <a:p>
            <a:r>
              <a:t>3.硬件安全设计需遵循国际和国内的安全标准与规范。</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可信计算平台构建</a:t>
            </a:r>
          </a:p>
        </p:txBody>
      </p:sp>
      <p:sp>
        <p:nvSpPr>
          <p:cNvPr id="3" name="Text Placeholder 2"/>
          <p:cNvSpPr>
            <a:spLocks noGrp="1"/>
          </p:cNvSpPr>
          <p:nvPr>
            <p:ph type="body" idx="1"/>
          </p:nvPr>
        </p:nvSpPr>
        <p:spPr/>
        <p:txBody>
          <a:bodyPr/>
          <a:lstStyle/>
          <a:p>
            <a:r>
              <a:t>操作系统与安全软件</a:t>
            </a:r>
          </a:p>
        </p:txBody>
      </p:sp>
      <p:sp>
        <p:nvSpPr>
          <p:cNvPr id="4" name="Content Placeholder 3"/>
          <p:cNvSpPr>
            <a:spLocks noGrp="1"/>
          </p:cNvSpPr>
          <p:nvPr>
            <p:ph sz="half" idx="2"/>
          </p:nvPr>
        </p:nvSpPr>
        <p:spPr/>
        <p:txBody>
          <a:bodyPr/>
          <a:lstStyle/>
          <a:p>
            <a:r>
              <a:t>1.操作系统是可信计算平台的核心，需具备强大的安全防护功能。</a:t>
            </a:r>
          </a:p>
          <a:p>
            <a:r>
              <a:t>2.选择经过严格验证的操作系统，定期进行安全更新和补丁。</a:t>
            </a:r>
          </a:p>
          <a:p>
            <a:r>
              <a:t>3.配置合适的安全软件，如防火墙、入侵检测系统等，提升平台安全性。</a:t>
            </a:r>
          </a:p>
          <a:p/>
        </p:txBody>
      </p:sp>
      <p:sp>
        <p:nvSpPr>
          <p:cNvPr id="5" name="Text Placeholder 4"/>
          <p:cNvSpPr>
            <a:spLocks noGrp="1"/>
          </p:cNvSpPr>
          <p:nvPr>
            <p:ph type="body" idx="3"/>
          </p:nvPr>
        </p:nvSpPr>
        <p:spPr/>
        <p:txBody>
          <a:bodyPr/>
          <a:lstStyle/>
          <a:p>
            <a:r>
              <a:t>网络安全与通信</a:t>
            </a:r>
          </a:p>
        </p:txBody>
      </p:sp>
      <p:sp>
        <p:nvSpPr>
          <p:cNvPr id="6" name="Content Placeholder 5"/>
          <p:cNvSpPr>
            <a:spLocks noGrp="1"/>
          </p:cNvSpPr>
          <p:nvPr>
            <p:ph sz="half" idx="4"/>
          </p:nvPr>
        </p:nvSpPr>
        <p:spPr/>
        <p:txBody>
          <a:bodyPr/>
          <a:lstStyle/>
          <a:p>
            <a:r>
              <a:t>1.确保网络通信的安全，防止数据泄露和攻击。</a:t>
            </a:r>
          </a:p>
          <a:p>
            <a:r>
              <a:t>2.使用安全的通信协议，对数据进行加密传输。</a:t>
            </a:r>
          </a:p>
          <a:p>
            <a:r>
              <a:t>3.对网络设备进行严格的安全配置和管理。</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可信计算平台构建</a:t>
            </a:r>
          </a:p>
        </p:txBody>
      </p:sp>
      <p:sp>
        <p:nvSpPr>
          <p:cNvPr id="3" name="Text Placeholder 2"/>
          <p:cNvSpPr>
            <a:spLocks noGrp="1"/>
          </p:cNvSpPr>
          <p:nvPr>
            <p:ph type="body" idx="1"/>
          </p:nvPr>
        </p:nvSpPr>
        <p:spPr/>
        <p:txBody>
          <a:bodyPr/>
          <a:lstStyle/>
          <a:p>
            <a:r>
              <a:t>身份认证与访问控制</a:t>
            </a:r>
          </a:p>
        </p:txBody>
      </p:sp>
      <p:sp>
        <p:nvSpPr>
          <p:cNvPr id="4" name="Content Placeholder 3"/>
          <p:cNvSpPr>
            <a:spLocks noGrp="1"/>
          </p:cNvSpPr>
          <p:nvPr>
            <p:ph sz="half" idx="2"/>
          </p:nvPr>
        </p:nvSpPr>
        <p:spPr/>
        <p:txBody>
          <a:bodyPr/>
          <a:lstStyle/>
          <a:p>
            <a:r>
              <a:t>1.实施严格的身份认证机制，确保用户和设备的真实性。</a:t>
            </a:r>
          </a:p>
          <a:p>
            <a:r>
              <a:t>2.对不同的用户和设备设置不同的访问权限，实现访问控制。</a:t>
            </a:r>
          </a:p>
          <a:p>
            <a:r>
              <a:t>3.定期对身份认证和访问控制策略进行审查和更新。</a:t>
            </a:r>
          </a:p>
          <a:p/>
        </p:txBody>
      </p:sp>
      <p:sp>
        <p:nvSpPr>
          <p:cNvPr id="5" name="Text Placeholder 4"/>
          <p:cNvSpPr>
            <a:spLocks noGrp="1"/>
          </p:cNvSpPr>
          <p:nvPr>
            <p:ph type="body" idx="3"/>
          </p:nvPr>
        </p:nvSpPr>
        <p:spPr/>
        <p:txBody>
          <a:bodyPr/>
          <a:lstStyle/>
          <a:p>
            <a:r>
              <a:t>数据安全与备份</a:t>
            </a:r>
          </a:p>
        </p:txBody>
      </p:sp>
      <p:sp>
        <p:nvSpPr>
          <p:cNvPr id="6" name="Content Placeholder 5"/>
          <p:cNvSpPr>
            <a:spLocks noGrp="1"/>
          </p:cNvSpPr>
          <p:nvPr>
            <p:ph sz="half" idx="4"/>
          </p:nvPr>
        </p:nvSpPr>
        <p:spPr/>
        <p:txBody>
          <a:bodyPr/>
          <a:lstStyle/>
          <a:p>
            <a:r>
              <a:t>1.确保数据的机密性、完整性和可用性。</a:t>
            </a:r>
          </a:p>
          <a:p>
            <a:r>
              <a:t>2.实施数据加密、数据备份等措施，防止数据丢失或泄露。</a:t>
            </a:r>
          </a:p>
          <a:p>
            <a:r>
              <a:t>3.对数据存储和传输进行严格的安全监控和管理。</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https://d.book118.com/515321214202011042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硬件安全可信计算概述</vt:lpstr>
      <vt:lpstr> 硬件安全可信计算概述</vt:lpstr>
      <vt:lpstr> 硬件安全可信计算概述</vt:lpstr>
      <vt:lpstr> 安全威胁与挑战</vt:lpstr>
      <vt:lpstr> 安全威胁与挑战</vt:lpstr>
      <vt:lpstr> 安全威胁与挑战</vt:lpstr>
      <vt:lpstr> 安全威胁与挑战</vt:lpstr>
      <vt:lpstr> 硬件安全技术原理</vt:lpstr>
      <vt:lpstr> 硬件安全技术原理</vt:lpstr>
      <vt:lpstr> 硬件安全技术原理</vt:lpstr>
      <vt:lpstr> 可信计算平台构建</vt:lpstr>
      <vt:lpstr> 可信计算平台构建</vt:lpstr>
      <vt:lpstr> 可信计算平台构建</vt:lpstr>
      <vt:lpstr> 可信计算平台构建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2024-09-03T20:08:25.453</cp:lastPrinted>
  <dcterms:created xsi:type="dcterms:W3CDTF">2024-09-03T12:08:25Z</dcterms:created>
  <dcterms:modified xsi:type="dcterms:W3CDTF">2024-09-03T12:08:27Z</dcterms:modified>
</cp:coreProperties>
</file>