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1A306-DF7F-4177-BD65-1F12F4CA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0C423-44F9-4B55-BBFF-8C2794C0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6406A-6A28-425E-BCC5-25CB39E03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36196-7C14-4CA7-AB81-A1BCDE155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CFE869-EADB-4AD5-8F85-8779F8EB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F18E6-5005-40F1-9CDA-570E794B0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14DFB-CAD5-45DB-8467-5DA113E8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6949D-B15A-47F1-920B-24824F47F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C69AD-17AD-43CD-9A26-A66E7427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2B6A3-CC97-4044-A614-2F60EAC56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65A0C-63DC-4135-93E4-9EB787A9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22131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两次世界大危机的比较研究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两次世界大危机的影响比较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两次世界大危机的应对措施及效果评估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14" b="64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分别介绍两次世界大危机（1929-1939年和2008年至今）的历史背景、主要特点和全球影响。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阐述比较研究两次世界大危机对于理解当今世界经济、政治格局的重要性，以及为应对未来可能的经济危机提供历史借鉴和理论支持。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重点比较两次世界大危机在爆发原因、传播机制、影响范围、应对措施等方面的异同点。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采用历史分析法、比较分析法、定量与定性相结合的研究方法，以及跨学科的研究视角。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总结研究成果，提出应对未来经济危机的启示和建议。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从多个维度对两次世界大危机进行深入比较分析。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两次世界大危机概述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分别阐述两次世界大危机的历史背景、主要特点和影响。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简要介绍研究背景、意义、内容和方法。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回顾相关领域的研究现状，梳理前人研究成果和不足。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协约国胜利，同盟国战败。战后签订了《凡尔赛和约》等一系列条约，形成了“凡尔赛-华盛顿体系”。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参战国家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主要参战国包括德国、奥匈帝国、土耳其奥斯曼帝国以及它们的盟友（同盟国），与英国、法国、俄罗斯帝国和它们的盟友（协约国）之间的对抗。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1914年7月28日至1918年11月11日。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复杂的政治、经济和军事因素，包括军备竞赛、民族主义和帝国主义野心等。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第一次世界大战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016" r="23016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轴心国（德国、意大利、日本）与同盟国（英国、法国、苏联、美国等）之间的全球战争。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参战国家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1931年9月18日至1945年9月2日。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经济大萧条、民族主义和军国主义抬头、国际政治格局失衡等。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同盟国胜利，轴心国战败。战后成立了联合国，并签订了《联合国宪章》等文件，旨在维护世界和平与安全。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第二次世界大战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两次危机的共同点与差异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两次危机都导致了全球范围内的战争和冲突。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参战国家众多，涉及多个大洲和地区。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都对世界经济和政治格局产生了深远的影响。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7489" b="27489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两次危机的共同点与差异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第二次世界大战在武器技术、战略战术和战争规模等方面都远超第一次世界大战。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第二次世界大战后，世界政治格局发生了重大变化，美国和苏联成为两个超级大国，冷战时期开始。而第一次世界大战后，欧洲列强虽然受到削弱，但全球政治格局并未发生根本性变化。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第一次世界大战主要是欧洲国家的战争，而第二次世界大战则是全球性的战争，涉及亚洲、欧洲、非洲等多个地区。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两次危机的共同点与差异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两次世界大危机的原因分析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一战后，欧洲各国经济遭受重创，美国成为世界上最大的经济体。这种经济结构的失衡导致了贸易保护主义的抬头和国际贸易的萎缩。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经济结构失衡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20世纪20年代，许多国家实行了宽松的货币政策，导致通货膨胀加剧和货币贬值，进而引发了金融危机。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货币政策失误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当时，许多国家的股市出现了泡沫，当泡沫破裂时，大量投资者破产，银行体系陷入瘫痪，信贷紧缩，企业倒闭潮随之而来。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股市泡沫破裂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第一次世界大危机的原因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https://d.book118.com/515322131334011104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2024-09-14T22:32:37.927</cp:lastPrinted>
  <dcterms:created xsi:type="dcterms:W3CDTF">2024-09-14T14:32:37Z</dcterms:created>
  <dcterms:modified xsi:type="dcterms:W3CDTF">2024-09-14T14:32:40Z</dcterms:modified>
</cp:coreProperties>
</file>