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8F6DC-816B-43A2-AFBB-5E045E825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2C3A2-3379-4A46-815A-A9CADEAA9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84779-804D-4176-838E-F04873F6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C445B-323B-4D6E-8F51-FCDE7687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A7613-A125-410F-81C7-2550B285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86E92-7AD4-4405-856F-5DE046CA7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CDAF67-A13B-434D-937A-8D3979EF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31F78-EA8B-4EA0-828D-57FA8CE6D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3B864-5F68-4A4F-8D55-8624C86B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57162-1567-4B0F-92D4-A80228845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8C870-28B5-42F7-9BA1-E8B4F41B5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22214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一例止血带放气不全导致的不良事件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止血带使用过程分析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类似不良事件案例回顾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319" r="53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放气功能是止血带安全使用的重要环节，若放气不全可能导致严重后果。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止血带作为一种重要的医疗设备，在手术和创伤处理中具有重要作用。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某医院手术过程中，使用止血带对病人进行止血处理。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手术结束后，发现止血带放气功能不全，未能完全放气。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医生尝试手动放气，但未能成功。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事件后果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由于止血带未能完全放气，导致病人出现血液循环障碍，进而引发肢体坏死。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最终，病人接受了截肢手术，造成了永久性损伤。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止血带使用过程分析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止血带使用方法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消毒和准备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充气操作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对手术部位进行消毒，并确保止血带无菌。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对止血带进行充气，使其膨胀至适当压力。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确认患者信息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正确安放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使用时间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使用止血带前应确认患者的身份和手术部位。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将止血带平整地放在手术部位周围，确保其紧贴皮肤。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止血带使用时间不应超过1小时。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在充气后应密切监测止血带的压力，确保其保持在适当水平。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定时放气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放气操作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在规定的时间点（如每30分钟）对止血带进行放气，以防止过度压迫。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在放气过程中，应缓慢降低压力，以避免突然减压对手术部位造成不良影响。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止血带放气过程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如果监测设备出现故障或压力读数不准确，可能导致止血带放气不全。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压力监测不准确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手术过程中，操作人员可能因忙碌而忘记按时放气，或因操作不当导致放气不完全。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操作人员失误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止血带或充气设备可能出现故障，导致无法完全放气。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止血带放气不全的原因分析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类似不良事件案例回顾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https://d.book118.com/515322214014011103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2024-09-12T06:34:18.774</cp:lastPrinted>
  <dcterms:created xsi:type="dcterms:W3CDTF">2024-09-11T22:34:18Z</dcterms:created>
  <dcterms:modified xsi:type="dcterms:W3CDTF">2024-09-11T22:34:20Z</dcterms:modified>
</cp:coreProperties>
</file>