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637D71-4DCE-4295-BB85-1B029A369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48F450-62B0-47AA-AF24-1886DA4F6D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E59FC3-7F76-4202-BF95-C04AA48EB0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CD0EB9-6056-4454-B3D3-593AE68A87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46BA5C-D38B-4E6D-81F8-0C22FE2FD0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630BD9-C85E-49F1-9AF3-6D7F194E9A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5540A7-432C-4927-BD9C-DBCA351F30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4B8B3E-DE05-4BEE-85A9-7F160EB66A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380ECF-F738-4ADE-821C-2454C2555E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0530E2-CEB9-444D-9613-22EE50455A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97EC23-7213-4CC4-B4E1-ACE5B925A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323213140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银行对公部门年终总结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业务概览</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业绩回顾</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产品与服务创新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团队建设与人才培养</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风险管理及合规经营</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展望未来发展规划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回顾过去一年的工作成果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通过对银行对公部门全年工作的梳理和回顾，总结成绩和经验，为下一年的工作提供参考和借鉴。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分析存在的问题和不足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深入剖析过去一年中银行对公部门存在的问题和不足，提出改进措施，为优化业务流程和提升服务质量奠定基础。</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展望未来的发展趋势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结合行业发展趋势和银行对公部门的实际情况，展望未来的发展方向和重点，为制定科学合理的发展规划提供依据。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20" r="2572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报告期内银行对公部门的业务规模、客户数量、业务量等关键指标的变化情况。</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业务规模与增长</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分析报告期内银行对公部门信贷资产的质量状况，包括不良贷款率、逾期贷款率等指标的变化趋势及原因。</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资产质量分析</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对报告期内银行对公部门的收益和成本进行详细分析，包括利息收入、手续费收入、运营成本等方面的变化情况。</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收益与成本分析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阐述报告期内银行对公部门在风险管理方面所采取的措施和取得的成效，包括信贷政策调整、风险预警机制建设等。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风险管理措施</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业务概览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截至年末，对公贷款余额达到XX亿元，较年初增长XX%，实现了稳健的增长。</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对公贷款业务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对公存款余额达到XX亿元，较年初增长XX%，存款结构持续优化。</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存款业务</a:t>
            </a:r>
          </a:p>
        </p:txBody>
      </p:sp>
      <p:pic>
        <p:nvPicPr>
          <p:cNvPr id="10" name="Picture 10"/>
          <p:cNvPicPr>
            <a:picLocks noChangeAspect="1"/>
          </p:cNvPicPr>
          <p:nvPr/>
        </p:nvPicPr>
        <p:blipFill>
          <a:blip r:embed="rId3"/>
          <a:srcRect l="15250" r="1525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8333" r="8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实现中间业务收入XX亿元，较年初增长XX%，收入结构更加多元化。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中间业务收入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对公业务规模及增长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对公客户总数达到XX户，其中大型企业客户占比XX%，中小型企业客户占比XX%，客户结构更加合理。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客户数量及结构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新增客户情况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重点客户维护情况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年内新增对公客户XX户，其中新增大型企业客户XX户，中小型企业客户XX户，新客户质量稳步提升。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针对重点客户制定了个性化服务方案，提高了客户满意度和忠诚度，实现了重点客户的稳定增长。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客户结构及变化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7265" r="7265"/>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市场份额</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在对公业务领域，本行市场份额达到XX%，在同类银行中名列前茅。</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竞争态势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随着金融市场的不断开放和竞争的加剧，本行面临着来自其他银行和非银行金融机构的竞争压力。为了保持竞争优势，本行将继续加大创新力度，提高服务质量和效率。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未来展望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展望未来，本行将继续发挥自身优势，积极拓展对公业务领域，提高市场份额和竞争力。同时，将加强与政府、企业等各方面的合作，共同推动对公业务的发展。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市场份额及竞争态势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业绩回顾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对公贷款余额较年初增长XX%，超过行业平均水平，体现了较强的信贷投放能力。</a:t>
            </a:r>
          </a:p>
        </p:txBody>
      </p:sp>
      <p:pic>
        <p:nvPicPr>
          <p:cNvPr id="5" name="Picture 5"/>
          <p:cNvPicPr>
            <a:picLocks noChangeAspect="1"/>
          </p:cNvPicPr>
          <p:nvPr/>
        </p:nvPicPr>
        <p:blipFill>
          <a:blip r:embed="rId2"/>
          <a:srcRect l="16750" r="16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792" r="13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贷款规模增长</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持续优化贷款结构，加大对小微企业、绿色产业等领域的信贷支持力度，降低对传统行业的依赖。</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贷款结构调整</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在市场竞争加剧的情况下，成功控制贷款利率波动，保持息差稳定，实现贷款业务的稳健发展。</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贷款利率控制</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贷款业务表现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存款结构多元化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积极拓展结构性存款、大额存单等创新产品，满足客户多样化需求，推动存款结构多元化。</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存款规模稳定增长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对公存款余额较年初增长XX%，实现稳定增长，为银行提供了稳定的低成本资金来源。</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存款成本控制</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通过精细化管理、优化存款定价策略等措施，有效控制存款成本，提高资金使用效率。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存款业务表现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中间业务收入占比提升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中间业务收入在营业收入中的占比逐年提升，已成为银行重要的收入来源之一。</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创新驱动发展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积极推广电子银行、移动支付等新型中间业务，提高服务便捷性和客户体验，推动中间业务收入持续增长。</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中间业务种类丰富</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涵盖支付结算、代理业务、财务顾问等多个领域，为客户提供全方位的金融服务。</a:t>
            </a:r>
          </a:p>
        </p:txBody>
      </p:sp>
      <p:pic>
        <p:nvPicPr>
          <p:cNvPr id="10" name="Picture 10"/>
          <p:cNvPicPr>
            <a:picLocks noChangeAspect="1"/>
          </p:cNvPicPr>
          <p:nvPr/>
        </p:nvPicPr>
        <p:blipFill>
          <a:blip r:embed="rId2"/>
          <a:srcRect l="31292" r="3129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中间业务收入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292" r="82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建立健全风险控制机制，包括贷前调查、贷中审查和贷后管理等多个环节，确保信贷资产安全。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风险控制机制完善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通过加大不良贷款处置力度、提高风险识别能力等措施，成功降低不良贷款率，资产质量稳步提升。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不良贷款率下降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加强合规文化建设，提高全员合规意识，确保银行业务在法律法规和监管政策框架内稳健运行。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合规意识增强</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风险控制与资产质量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产品与服务创新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https://d.book118.com/515323213140011122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2024-09-25T22:32:25.605</cp:lastPrinted>
  <dcterms:created xsi:type="dcterms:W3CDTF">2024-09-25T14:32:25Z</dcterms:created>
  <dcterms:modified xsi:type="dcterms:W3CDTF">2024-09-25T14:32:27Z</dcterms:modified>
</cp:coreProperties>
</file>