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72B5F5-4697-4E0F-90E7-D07B4DBDA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F21FD-BA47-4448-B111-2E73916BF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0A5D8D-5CFC-4563-82D6-BCDDB4792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1A5FF0-905E-4C1E-A23B-15E843D77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E04F02-DB32-410C-ADC1-5A4915399C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414451-2B64-40E4-B463-F82C2AE501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664061-2C24-4AEA-B144-DFF956BC11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9D75AC-152D-4CBE-80D9-020FA6CCB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EE996B-6812-4C07-A8D3-0A2DBFF2F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4CFBB-B477-4EF8-A95D-1D89FF72D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770DDF-84EA-485E-BD79-4F6B83065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2321404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2024-01-12</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传统文化与心理健康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传统文化与心理健康的理论基础</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传统文化对心理健康的积极作用</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传统文化对心理健康的负面影响</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现代社会中传统文化与心理健康的融合发展</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结论</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86" b="213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指一个民族或社会在长期历史发展过程中形成和积淀的特定文化现象，包括价值观、习俗、道德规范、艺术、宗教等。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指个体在心理、情感和行为上呈现出的良好状态，包括情绪稳定、积极乐观、自我认知、人际关系和谐等方面。</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心理健康</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传统文化</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探讨传统文化对个体心理健康的影响，以及如何利用传统文化资源促进个体心理健康的发展。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研究目的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理论意义</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实践意义</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社会意义</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丰富和发展了心理学、文化学等相关学科的理论体系，为跨学科研究提供新的思路和方法。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为心理健康教育和心理咨询提供理论支持和指导，有助于提高个体的心理健康水平和生活质量。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弘扬传统文化，促进文化传承和创新，增强民族文化自信和凝聚力。</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传统文化与心理健康的理论基础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积极影响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传统文化强调家庭、社会和国家的和谐，有助于培养人们的归属感和安全感，从而促进心理健康。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消极影响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传统文化中某些观念和规范可能限制个人的自由和表达，导致心理压抑和焦虑。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078" r="3307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传统文化对心理健康的影响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71" r="2517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儒家思想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儒家主张仁、义、礼、智、信等美德，强调自我修养和人际关系和谐，有助于提高心理素质。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道家思想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道家追求自然、无为、清净的境界，倡导顺应自然、放松心态，有助于缓解压力和焦虑。</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心理健康在传统文化中的体现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传统文化是民族认同和归属感的重要来源，通过传承和发展传统文化，有助于维护个体心理健康。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文化传承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在全球化背景下，传统文化与现代文化相互交融，个体需要在文化适应中保持平衡，以促进心理健康。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文化适应</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传统文化与心理健康的关联性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传统文化对心理健康的积极作用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儒家思想中的“仁爱”与“和”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儒家思想强调人与人之间的和谐关系，提倡关爱他人、尊重他人，这种思想有助于培养良好的人际关系和情感支持，对心理健康有积极影响。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道家思想的“无为而治”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道家思想主张顺应自然、不刻意强求，有助于减轻压力和焦虑，保持内心的平静与和谐。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佛教的“禅修”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禅修是一种内心修炼的方法，通过冥想、静坐等方式达到内心的平静与宁静，有助于缓解心理压力和提升自我认知。</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传统文化中的心理健康元素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传统节庆和习俗可以增强人们的归属感和凝聚力，提供情感支持和社交机会。</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传统文化中的音乐、舞蹈、绘画等艺术形式可以起到心理调适的作用，帮助人们抒发情感、缓解压力。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传统中医的针灸、推拿等疗法可以调节身体的气血流通，缓解身体和心理上的不适症状。</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传统文化的心理调适作用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https://d.book118.com/515323214042011112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2024-09-18T10:27:38.225</cp:lastPrinted>
  <dcterms:created xsi:type="dcterms:W3CDTF">2024-09-18T02:27:38Z</dcterms:created>
  <dcterms:modified xsi:type="dcterms:W3CDTF">2024-09-18T02:27:40Z</dcterms:modified>
</cp:coreProperties>
</file>