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B9B7-6E5C-400B-9CF5-458360E65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66B2F-153E-4D59-B4F6-E3A73560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6CB9-44B6-4016-AD43-B8C6ECB3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94899-F343-4898-A08F-F8B1C112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F79E39-D12C-42DF-82A6-F4D2220E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93D31-CF85-4EB3-AF7A-AF639954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D4AE2-4087-48A1-97E5-ED36D684B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F252A-89C5-46BA-8526-6DCFC347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9EE19-2531-45A0-82AD-00A3DFAE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91404-1A22-475C-AD3B-115D564B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1F75F-42B4-47F0-8006-8C0D4D62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2322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低血钾伴糖尿病史治疗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肌肉无力、心律失常、恶心、呕吐、腹胀等。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低血钾可能导致心肌和骨骼肌功能受损，严重时可危及生命。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低血钾的症状和影响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长期高血糖可能导致血管病变、神经病变、视网膜病变等，影响全身多个器官。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关系：低血钾和糖尿病可能相互影响，加重病情。糖尿病患者容易出现低血钾，而低血钾也可能加重糖尿病的并发症。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3043" r="304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3807" r="13807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低血钾与糖尿病的关系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低血钾通常是指血清钾浓度低于3.5mmol/L，伴有糖尿病史的患者出现低血钾症状时，应考虑为低血钾伴糖尿病。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详细询问患者的病史，了解是否有糖尿病和低血钾的症状，如肌无力、心律失常等。进行体格检查，检查是否有低血钾的体征，如心率异常、血压异常等。根据需要，进行实验室检查，如血清钾、血糖等指标的检测，以明确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包括血清钾、血糖、尿糖、尿钾等指标的检测。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血清钾浓度低于3.5mmol/L可确诊为低血钾；血糖高于正常范围可诊断为糖尿病。尿糖和尿钾的检测有助于了解肾脏排钾的情况。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指标解读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35796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6" name="TextBox 6"/>
          <p:cNvSpPr txBox="1"/>
          <p:nvPr/>
        </p:nvSpPr>
        <p:spPr>
          <a:xfrm>
            <a:off x="894460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评估内容：根据患者的症状、体征和实验室检查结果，评估病情的严重程度。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4803382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662047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：轻度低血钾伴糖尿病：仅有轻微肌无力等症状，血清钾在3.0-3.5mmol/L之间，血糖轻度升高。中度低血钾伴糖尿病：出现明显的肌无力、心律失常等症状，血清钾低于3.0mmol/L，血糖明显升高。重度低血钾伴糖尿病：出现严重肌无力、心律失常等症状，甚至可能导致心脏骤停，血清钾低于2.5mmol/L，血糖极高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8570969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8429633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严重度评估结果，医生可以制定相应的治疗方案。轻度患者可通过调整饮食和生活方式改善症状；中度患者可能需要口服补钾药物或胰岛素治疗；重度患者应立即住院治疗，接受静脉补钾和胰岛素治疗，同时密切监测病情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病情严重度评估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https://d.book118.com/515323220024011041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2024-09-01T14:17:09.435</cp:lastPrinted>
  <dcterms:created xsi:type="dcterms:W3CDTF">2024-09-01T06:17:09Z</dcterms:created>
  <dcterms:modified xsi:type="dcterms:W3CDTF">2024-09-01T06:17:11Z</dcterms:modified>
</cp:coreProperties>
</file>