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87A027-0C14-4EEF-B1E8-E91088157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B278C-D5F1-478A-8B0B-1623957B5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6B3DC9-54F5-4F67-B3C6-DBE16905A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AC7B20-35E3-4C75-9275-D4A27B054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389DCF-E27E-4E1C-8C36-51E8FE35E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EA245B-F7E0-4ACB-A645-46C05129A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75867A-F937-4806-9E7E-908A393EA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A3A632-3D84-4163-A0C0-C40172048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CD19C7-2633-44AA-82BA-29626988C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1852F8-0C64-4D6B-8C2D-9BC5DC0B2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71191D-74CB-46D3-A10E-170789208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32331301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护理应急预案讲课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护理应急预案概述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护理应急预案分类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护理应急预案实施流程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护理应急预案培训与演练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护理应急预案案例分析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护理应急预案讲课旨在提高护理人员对应急预案的掌握程度，提升应对紧急情况和突发事件的能力。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当前医疗环境中的紧急情况和突发事件频发，需要护理人员具备应对和处置能力。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掌握常见紧急情况和突发事件的应对流程和处置方法。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熟悉应急预案的制定和实施，提高护理人员应对紧急情况的效率。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培养护理人员团队协作和快速反应能力，确保病人安全。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护理应急预案概述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护理应急预案是指针对可能发生的突发事件或紧急情况，为迅速、有效地开展护理应急救援工作而预先制定的方案。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具有针对性、系统性、可操作性和灵活性，能够快速应对突发事件，保障患者的安全和健康。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845" b="2984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护理应急预案的重要性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提高应对突发事件的能力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通过制定和实施护理应急预案，可以提高医疗机构和护理人员应对突发事件的能力，减少灾害或紧急情况对患者造成的伤害。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护理应急预案的制定和实施能够确保患者在突发事件中得到及时、有效的护理，降低患者并发症和死亡率。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护理应急预案的制定和实施能够提高护理人员应对紧急情况的能力，提高护理工作的质量和效率。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发展现状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目前，护理应急预案已经成为医疗机构应对突发事件的重要手段，各级医疗机构纷纷制定和实施相应的护理应急预案，以提高应对突发事件的能力。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早期的护理应急预案主要关注自然灾害等突发事件，随着医疗技术的发展和患者需求的提高，护理应急预案逐渐扩展到各类突发事件。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随着医疗技术的不断发展和患者需求的不断提高，护理应急预案将更加完善和规范，更加注重患者的个体差异和人性化服务。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833" r="1483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护理应急预案的历史与发展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护理应急预案分类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意外事件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如摔伤、烫伤、触电等。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公共卫生事件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如传染病疫情、群体性不明原因疾病等。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患者突然发生病情变化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如心脏骤停、呼吸衰竭等。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常见突发事件类型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针对心脏骤停患者，立即进行胸外按压、人工呼吸等急救措施，并及时通知医生。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心肺复苏预案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过敏性休克预案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管道滑脱预案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125" r="7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对于发生过敏性休克的患者，立即停药、平卧、吸氧，遵医嘱给予抗过敏药物治疗。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对于管道滑脱的患者，立即报告医生，评估患者情况，重新置管或采取其他必要的处理措施。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常见护理应急预案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对于走失的患者，立即寻找并通知医生，协助家属寻找，必要时报警。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4375" b="43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患者走失预案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对于有自杀倾向的患者，加强心理护理，及时与家属沟通，必要时请心理医生协助处理。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患者自杀倾向预案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对于发生医疗纠纷的患者，立即报告医生及医院相关部门，积极与患者及家属沟通，协助处理纠纷。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医疗纠纷预案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其他护理应急预案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护理应急预案实施流程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当突发事件或紧急情况发生时，满足预案启动条件，护理人员需迅速响应并启动应急预案。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明确预案启动责任人，通过快速评估事件性质、严重程度和影响范围，决定是否启动应急预案。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预案启动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启动流程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预案启动条件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https://d.book118.com/515323313012011122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2024-09-25T10:29:24.101</cp:lastPrinted>
  <dcterms:created xsi:type="dcterms:W3CDTF">2024-09-25T02:29:24Z</dcterms:created>
  <dcterms:modified xsi:type="dcterms:W3CDTF">2024-09-25T02:29:26Z</dcterms:modified>
</cp:coreProperties>
</file>