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B9CF9-E8B3-47E7-84E6-4CAA3BE0D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4E6FA-8FDA-4AF3-8668-3957FFDC2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368C4-6BCE-4CF0-9CD7-400D70CEB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8E8F0-FCAE-493E-BE75-DA900F6EC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90F1A8-1846-444D-939B-3D9F32D1C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231535-F5C3-4BE9-842F-EE9E342F7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8D2565-5269-4C82-BAB8-052795148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27434-4DC1-4EB4-BE0E-C7E675BA0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23D07-8673-49EB-926E-85FCFB215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5D1EF-ADC2-40D1-866F-52A867DCF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610C1-3127-461B-B002-2218B2770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3240033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储能在智能电网中的应用及发展趋势概述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智能电网与储能技术关系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储能在智能电网中具体应用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储能在智能电网中发展趋势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储能技术定义与分类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储能技术是指将能量以某种形式储存起来，在需要时将其释放出来的技术。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根据储存能量的形式，储能技术可分为机械储能、化学储能、电磁储能和相变储能等。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早期储能技术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早期的储能技术主要包括抽水蓄能、压缩空气储能等，这些技术受地理条件限制较大。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随着电池技术的进步，锂离子电池、铅酸电池等化学储能技术得到了广泛应用。同时，超导磁储能、超级电容器等电磁储能技术也取得了重要突破。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6564" r="656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储能技术发展历程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目前，抽水蓄能仍是全球应用最广泛的储能技术。但化学储能技术发展迅速，特别是锂离子电池在电动汽车、可再生能源并网等领域的应用不断扩大。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未来，随着可再生能源的大规模开发和电动汽车的普及，储能技术将在智能电网中发挥越来越重要的作用。同时，新型储能技术如液流电池、固态电池等也将不断涌现，推动储能技术的进一步发展。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储能技术现状及前景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智能电网与储能技术关系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0500" r="30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智能电网是运用先进的信息、通信和控制技术，对电力系统的发电、输电、变电、配电、用电和调度等环节进行智能化管理和控制，以实现电力系统的安全、高效、经济和环保运行。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智能电网具有自愈、互动、优化、兼容、集成等特点，能够实现对电力系统的全面感知、智能决策和自动控制。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智能电网概念及特点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83" r="8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平滑负荷波动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提高供电可靠性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促进新能源消纳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储能技术在智能电网中作用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储能系统能够快速响应负荷变化，通过充放电平衡电力系统的供需关系，减少负荷波动对电网的冲击。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储能系统可以实现对可再生能源的充分利用，提高电力系统的能源利用效率，降低运行成本。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在电网故障或紧急情况下，储能系统可以作为备用电源为关键负荷提供持续供电，提高供电可靠性。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储能系统能够解决可再生能源发电的间歇性和波动性问题，促进新能源的大规模开发和利用。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我国智能电网建设已经取得显著成果，储能技术在智能电网中的应用也逐步推广。目前，国内已经建成了多个储能示范项目，涉及削峰填谷、调频调压、黑启动等多个应用场景。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国内应用现状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等发达国家在智能电网和储能技术领域的研究和应用起步较早，已经形成了较为成熟的产业链和商业模式。例如，美国加州通过储能技术实现了对可再生能源的大规模利用，提高了电力系统的运行效率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国外应用现状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国内外智能电网与储能技术应用现状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储能在智能电网中具体应用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储能技术可以平滑分布式发电（如太阳能、风能）的输出波动，确保电力稳定供应。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分布式发电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042" b="13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微网系统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58" r="17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在微网中，储能设备可以作为备用电源，在主电源故障时提供电力，提高供电可靠性。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通过储能系统的充放电管理，实现分布式发电与负荷的匹配，提高能源利用效率。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分布式发电与微网系统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在电力需求高峰期，储能系统可以放电以减轻电网负荷；在低谷期，则可以充电以储存多余电力。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储能设备响应速度快，可以迅速调整输出功率，维护电网频率稳定。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为电力系统提供辅助服务，如黑启动、无功支持等，提高电网运行稳定性。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电力系统调峰调频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需求响应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通过储能系统的充放电管理，实现对电力需求的快速响应，平衡供需关系。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峰谷电价管理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利用储能系统在电价低谷时充电、高峰时放电，降低用户用电成本。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提高供电质量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储能系统可以改善电压波动、谐波等问题，提高供电质量。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电力需求侧管理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https://d.book118.com/515324003304011110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2024-09-16T05:48:20.300</cp:lastPrinted>
  <dcterms:created xsi:type="dcterms:W3CDTF">2024-09-15T21:48:20Z</dcterms:created>
  <dcterms:modified xsi:type="dcterms:W3CDTF">2024-09-15T21:48:22Z</dcterms:modified>
</cp:coreProperties>
</file>