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0358D-982E-4BD4-AFE0-3BC059B72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47C7B-8D66-4CB1-B81A-10CCF41ED6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B400F-E788-4A32-A118-DB86CAE820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4E272C-B667-414D-B076-B3E5BF17C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4D6971-CC24-4C7C-9C67-4B3E18B133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A235C5-AF82-4E94-9FA8-82A92D202E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8F2ADC-7C18-473B-902B-313967255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FCAE7D-58A2-4E37-87D3-7884F1A97E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C716E-F62C-40B0-9C5D-BA24D62A9B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A8BB9-F618-4DDA-AD1F-0FBD54E5D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3B4C8-9BD7-4543-9E5C-98EA30C43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5331114224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中国土地资源概述\n## 1.中国土地资源的基本特点\n### 1.1丰富的土地资源类型\n### 1.2多样的土地分布格局\n### 1.3土地资源的地域差异性\n## 2.中国土地资源的利用现状\n### 2.1土地利用类型及其分布\n### 2.2土地利用效益分析\n### 2.3土地利用存在的问题与挑战\n## 3.中国土地资源的变化趋势\n### 3.1土地利用变化的动态监测\n### 3.2土地利用变化的驱动因素\n### 3.3土地利用变化对未来发展的影响\n## 4.土地资源保护与可持续利用\n### 4.1土地资源保护的重要性\n### 4.2土地资源保护的政策与措施\n### 4.3促进土地资源可持续利用的途径\n## 5.土地资源管理与调控\n### 5.1土地管理制度的完善与发展\n### 5.2土地市场的运行与调控\n### 5.3土地资源管理的未来展望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中国土地资源概述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中国土地资源的基本特点</a:t>
            </a:r>
            <a:endParaRPr/>
          </a:p>
        </p:txBody>
      </p:sp>
      <p:sp>
        <p:nvSpPr>
          <p:cNvPr id="13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丰富的土地资源类型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3" name="组合 17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7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土壤类型多样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包含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黄土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红土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黑土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等多种土壤类型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适合各种农作物生长</a:t>
                </a:r>
                <a:endParaRPr/>
              </a:p>
            </p:txBody>
          </p:sp>
          <p:pic>
            <p:nvPicPr>
              <p:cNvPr id="17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9" name="组合 178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8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地形地貌丰富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高原、山地、平原、盆地等地形地貌齐全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为农业、林业、畜牧业等多种土地利用方式提供了条件</a:t>
                </a:r>
                <a:endParaRPr/>
              </a:p>
            </p:txBody>
          </p:sp>
          <p:pic>
            <p:nvPicPr>
              <p:cNvPr id="18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4" name="组合 183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自然资源丰富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矿产资源、水资源、森林资源等资源丰富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为土地资源的综合利用提供了条件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1" name="组合 19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东部地区土地肥沃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主要分布着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水稻土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黄壤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等肥沃土壤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适合农业生产</a:t>
                </a:r>
                <a:endParaRPr/>
              </a:p>
            </p:txBody>
          </p:sp>
          <p:sp>
            <p:nvSpPr>
              <p:cNvPr id="19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西部地区土地资源丰富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草原、沙漠、山地等土地资源占比较大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适合畜牧业、林业等土地利用方式</a:t>
                </a:r>
                <a:endParaRPr/>
              </a:p>
            </p:txBody>
          </p:sp>
          <p:sp>
            <p:nvSpPr>
              <p:cNvPr id="19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南北差异明显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南方地区土地肥沃，水资源丰富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北方地区土地肥沃度相对较低，水资源相对较少</a:t>
                </a:r>
                <a:endParaRPr/>
              </a:p>
            </p:txBody>
          </p:sp>
          <p:sp>
            <p:nvSpPr>
              <p:cNvPr id="20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多样的土地分布格局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0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0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东部沿海地区土地肥沃，气候适宜</a:t>
                </a:r>
                <a:endParaRPr/>
              </a:p>
            </p:txBody>
          </p:sp>
          <p:sp>
            <p:nvSpPr>
              <p:cNvPr id="20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主要种植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等粮食作物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经济作物种植广泛</a:t>
                </a:r>
                <a:endParaRPr/>
              </a:p>
            </p:txBody>
          </p:sp>
        </p:grpSp>
        <p:grpSp>
          <p:nvGrpSpPr>
            <p:cNvPr id="21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1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西部内陆地区土地资源丰富，气候多样</a:t>
                </a:r>
                <a:endParaRPr/>
              </a:p>
            </p:txBody>
          </p:sp>
          <p:sp>
            <p:nvSpPr>
              <p:cNvPr id="21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主要种植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玉米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马铃薯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等粮食作物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畜牧业、林业发展较好</a:t>
                </a:r>
                <a:endParaRPr/>
              </a:p>
            </p:txBody>
          </p:sp>
        </p:grpSp>
        <p:grpSp>
          <p:nvGrpSpPr>
            <p:cNvPr id="21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北部地区土地肥沃度较低，气候寒冷</a:t>
                </a:r>
                <a:endParaRPr/>
              </a:p>
            </p:txBody>
          </p:sp>
          <p:sp>
            <p:nvSpPr>
              <p:cNvPr id="2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主要种植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小麦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玉米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等粮食作物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畜牧业发展较好</a:t>
                </a:r>
                <a:endParaRPr/>
              </a:p>
            </p:txBody>
          </p:sp>
        </p:grpSp>
      </p:grpSp>
      <p:pic>
        <p:nvPicPr>
          <p:cNvPr id="21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土地资源的地域差异性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1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中国土地资源的利用现状</a:t>
            </a:r>
            <a:endParaRPr/>
          </a:p>
        </p:txBody>
      </p:sp>
      <p:sp>
        <p:nvSpPr>
          <p:cNvPr id="22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5" name="组合 22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26" name="组合 225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27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耕地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主要分布在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东部沿海地区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东北地区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以种植粮食作物为主</a:t>
                </a:r>
                <a:endParaRPr/>
              </a:p>
            </p:txBody>
          </p:sp>
          <p:pic>
            <p:nvPicPr>
              <p:cNvPr id="230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1" name="组合 230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32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林地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主要分布在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西南地区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东南地区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以森林资源保护和林业产业发展为主</a:t>
                </a:r>
                <a:endParaRPr/>
              </a:p>
            </p:txBody>
          </p:sp>
          <p:pic>
            <p:nvPicPr>
              <p:cNvPr id="235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6" name="组合 235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37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草原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主要分布在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西部地区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东北地区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以畜牧业发展为主</a:t>
                </a:r>
                <a:endParaRPr/>
              </a:p>
            </p:txBody>
          </p:sp>
          <p:pic>
            <p:nvPicPr>
              <p:cNvPr id="240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1" name="组合 240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水域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主要分布在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沿海地区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河流流域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以水产养殖、水利设施建设为主</a:t>
                </a:r>
                <a:endParaRPr/>
              </a:p>
            </p:txBody>
          </p:sp>
          <p:pic>
            <p:nvPicPr>
              <p:cNvPr id="245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土地利用类型及其分布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土地利用效益分析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9" name="组合 24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50" name="组合 249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5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农业生产效益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粮食产量稳定增长，农业科技进步显著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为国家粮食安全提供了保障</a:t>
                </a:r>
                <a:endParaRPr/>
              </a:p>
            </p:txBody>
          </p:sp>
          <p:pic>
            <p:nvPicPr>
              <p:cNvPr id="2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55" name="组合 254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林业生产效益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森林覆盖率不断提高，生态环境改善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林业产业发展迅速，经济效益明显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60" name="组合 259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畜牧生产效益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畜牧业产值持续增长，肉类、蛋类、奶类等产量稳定提高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为国家经济发展做出了贡献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65" name="组合 264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水域生产效益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水产养殖产量稳定增长，渔业经济发展迅速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为国家粮食安全和经济发展做出了贡献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2" name="组合 271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耕地资源紧张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人口众多，耕地资源有限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农业生产压力较大</a:t>
                </a:r>
                <a:endParaRPr/>
              </a:p>
            </p:txBody>
          </p:sp>
          <p:sp>
            <p:nvSpPr>
              <p:cNvPr id="27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土地利用方式单一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部分地区过度依赖某一种土地利用方式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土地资源利用效率较低</a:t>
                </a:r>
                <a:endParaRPr/>
              </a:p>
            </p:txBody>
          </p:sp>
          <p:sp>
            <p:nvSpPr>
              <p:cNvPr id="28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土地污染问题严重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工业污染、农业污染等问题导致土地质量下降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影响土地资源的可持续利用</a:t>
                </a:r>
                <a:endParaRPr/>
              </a:p>
            </p:txBody>
          </p:sp>
          <p:sp>
            <p:nvSpPr>
              <p:cNvPr id="28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土地利用存在的问题与挑战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中国土地资源的变化趋势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土地利用类型变化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随着经济发展，建设用地、林地、水域等土地利用类型面积增加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耕地、未利用地等土地利用类型面积减少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土地利用强度变化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随着农业生产技术进步，土地利用强度不断提高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部分地区土地过度开发，土地利用强度过大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土地利用变化的动态监测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https://d.book118.com/515331114224011120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中国土地资源概述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2024-09-23T06:02:22.200</cp:lastPrinted>
  <dcterms:created xsi:type="dcterms:W3CDTF">2024-09-22T22:02:22Z</dcterms:created>
  <dcterms:modified xsi:type="dcterms:W3CDTF">2024-09-22T22:02:24Z</dcterms:modified>
</cp:coreProperties>
</file>