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01BA-D42F-479C-B9E4-AA9FA69B6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186D0-5913-484A-8E00-A4CA5BED7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35CE2-9A95-4FFC-9C41-5CB7416C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BF498-7A06-4D06-9BA9-53C8C6DF8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DF406-340F-4A74-A87B-6F90D1EA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15E61-4249-4D79-941C-7CFF60FA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5B764-4FBA-46B0-A2AA-65752948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2A623-634A-484E-9211-90C29BAD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A3F3B-3C7A-4C52-9D53-E265D282B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95FCC-8066-4869-B9DC-9F9181A8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B7623-943A-4E3F-B881-293AD63A4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32012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绩效管理与人力资源其他职能的关系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人力资源其他职能简介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绩效管理与招聘选拔的关系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绩效管理与培训开发的关系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绩效管理与薪酬福利的关系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绩效管理与员工关系管理的关系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绩效管理是一种持续的过程，旨在通过设定明确的绩效目标、评估员工绩效并提供反馈，以提高员工和组织的整体绩效。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绩效管理涉及对员工工作表现、能力、行为和结果的全面评估，以便为员工和组织的发展提供指导。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通过设定明确的绩效目标和提供反馈，帮助员工了解自身的工作表现，从而改进和提高工作效率。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促进组织目标实现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将员工个人绩效与组织目标相结合，确保员工的工作活动与组织战略保持一致，从而推动组织整体目标的实现。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通过绩效管理，为员工提供晋升机会、奖励和培训计划等激励措施，促进员工的个人成长和职业发展。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定期对员工的工作表现进行评估，包括工作质量、工作效率、团队合作等方面。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根据评估结果，与员工共同制定改进计划，提供必要的培训和支持，帮助员工提高工作绩效。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将评估结果及时反馈给员工，帮助员工了解自身的工作表现和改进方向。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与员工共同设定明确、可衡量的绩效目标，确保目标与组织战略和部门计划保持一致。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人力资源其他职能简介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25" b="51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确定组织的人力资源需求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通过分析组织的战略目标、业务计划和人员流动情况，确定所需人员的数量、质量和结构。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制定招聘计划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根据人力资源需求，制定招聘计划，包括招聘渠道、招聘流程和选拔标准等。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实施招聘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通过各种招聘渠道发布招聘信息，筛选简历，组织面试和测评，选拔合适的人员。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通过分析组织的业务需求和员工发展需求，确定培训内容和目标。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根据培训需求分析结果，制定培训计划，包括培训课程、讲师、时间和地点等。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按照培训计划组织培训活动，并对培训效果进行评估和反馈。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375" r="34375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根据组织的战略目标和市场情况，设计合理的薪酬体系，包括基本工资、奖金、津贴和福利等。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根据员工绩效和市场变化，对薪酬进行调整和激励，以激发员工的工作积极性和创造力。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薪酬调整与激励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制定福利政策，包括社会保险、住房公积金、带薪休假、节日福利等，提高员工的满意度和忠诚度。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薪酬与福利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员工关怀与支持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关注员工的生活和工作状况，提供必要的关怀和支持，增强员工的归属感和凝聚力。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员工纪律与行为规范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制定员工纪律和行为规范，加强员工的教育和管理，维护组织的正常秩序和良好形象。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员工沟通与协调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建立有效的沟通渠道，及时了解员工的意见和建议，协调处理员工之间的矛盾和纠纷。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绩效管理与招聘选拔的关系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岗位匹配度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通过招聘选拔找到与岗位需求高度匹配的员工，能够更快地适应岗位并产生高绩效。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企业文化契合度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选拔出与企业文化契合的员工，有利于营造良好的工作氛围，提高员工满意度和绩效。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员工素质与绩效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招聘选拔过程中，选拔出具备高潜力和高素质的员工，有助于提高整体绩效水平。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招聘选拔对绩效管理的影响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背景调查与绩效记录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对应聘者进行背景调查，了解其过往的绩效记录，为选拔提供依据。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在招聘选拔中，可以参考绩效管理的评估标准，对应聘者进行更全面的评价。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面试与测评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结合绩效管理的要求，设计面试和测评环节，以更准确地评估应聘者的能力和潜力。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绩效管理在招聘选拔中的应用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https://d.book118.com/515332012230011103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2024-09-13T01:35:25.676</cp:lastPrinted>
  <dcterms:created xsi:type="dcterms:W3CDTF">2024-09-12T17:35:25Z</dcterms:created>
  <dcterms:modified xsi:type="dcterms:W3CDTF">2024-09-12T17:35:27Z</dcterms:modified>
</cp:coreProperties>
</file>