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CB6B1-A30C-4108-8B1B-465DFED88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A3125-43B4-4DB3-B3FF-FDDF54DC7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8408F7-CF22-49A7-8A6B-70713D55F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D2F4E3-EFEF-4C55-AA65-5AEBBBB69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B56D2D-18CD-45FD-AC61-0A5DAEB65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C9DEDC-E867-4060-A4BF-FAB229699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A4F943-9DBD-420F-B415-3AAA853CD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D8E03-721B-4C1F-9CEE-FD63A9634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8515A-6394-4AC0-AFCF-F632B01E7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9435B3-E6FC-49FE-BE33-F8550B60B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89A3B-62F6-43C2-AFC3-CD716377F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332223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营销管理决策问题研究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营销管理理论概述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营销管理决策问题分析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营销管理决策案例研究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营销管理决策优化建议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随着市场竞争的加剧，企业越来越需要有效的营销策略来吸引和保留客户。营销管理决策对于企业的成功至关重要，因此对这一领域的研究具有重要意义。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通过对营销管理决策问题的研究，可以为企业提供更科学的决策依据，提高营销策略的有效性，增强企业的市场竞争力，促进企业的可持续发展。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本研究旨在深入探讨营销管理决策问题，分析其影响因素和决策过程，以期为企业提供实用的营销管理决策方法和工具。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如何制定有效的营销管理决策？影响营销管理决策的因素有哪些？如何优化营销管理决策过程？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研究目的与问题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营销管理理论概述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营销管理定义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营销管理是指企业识别、预测并满足消费者和客户需求的过程，旨在实现企业目标。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营销管理的核心概念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包括市场细分、目标市场选择、定位、产品、价格、渠道、促销等。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营销管理的功能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包括市场调研、产品开发、促销策划、渠道管理和客户关系管理等。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营销管理基本概念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221195" y="2558712"/>
            <a:ext cx="2095500" cy="342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制定营销战略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21195" y="2928447"/>
            <a:ext cx="19716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根据市场研究结果，制定适合企业的营销战略，包括目标市场选择、定位和营销组合策略。</a:t>
            </a:r>
          </a:p>
        </p:txBody>
      </p:sp>
      <p:cxnSp>
        <p:nvCxnSpPr>
          <p:cNvPr id="11" name="Connector 11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829278" y="3169358"/>
            <a:ext cx="2095500" cy="342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确定企业目标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9278" y="3539093"/>
            <a:ext cx="19716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明确企业的长期和短期目标，为营销管理决策提供指导。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993796" y="2858559"/>
            <a:ext cx="2095500" cy="342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市场研究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93796" y="3228294"/>
            <a:ext cx="19716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收集和分析市场数据，了解消费者需求、竞争对手和市场趋势。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43964" y="1853208"/>
            <a:ext cx="2095500" cy="342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制定营销计划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43964" y="2222943"/>
            <a:ext cx="19716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根据营销战略，制定具体的营销计划，包括产品计划、价格计划、渠道计划和促销计划等。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2443" y="988925"/>
            <a:ext cx="2095500" cy="342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实施与控制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12443" y="1358659"/>
            <a:ext cx="19716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实施营销计划，并对实施过程进行监控和控制，确保计划的顺利执行。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营销管理决策过程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市场需求因素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市场需求的变化对营销管理决策产生直接影响，需要不断进行市场调研和预测。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经济和社会因素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经济形势、政策法规和社会文化等因素也会对企业的营销管理决策产生影响。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竞争环境因素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竞争对手的策略、市场地位和竞争态势等，对企业的营销管理决策产生影响。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企业内部因素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包括企业资源、组织结构和文化等，影响营销管理决策的制定和实施。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营销管理决策影响因素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营销管理决策问题分析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定位调整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随着市场环境的变化，适时调整市场定位，以保持与消费者需求的同步。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确定目标市场，根据消费者需求、购买行为等因素将市场划分为不同的细分市场。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定位选择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根据企业自身条件和竞争态势，选择适合自身的市场定位，以突出企业产品的特色和优势。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市场定位决策问题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根据产品的生产成本加上预期利润来确定价格。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根据竞争对手的产品价格来制定价格，以确保价格竞争力。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根据市场需求和消费者对产品价值的认知来制定价格。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定价策略调整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根据市场反馈和销售数据，灵活调整产品价格，以提高销售业绩。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产品定价决策问题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促销方式选择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选择适合目标市场的促销方式，如折扣、赠品、捆绑销售等。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促销预算制定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根据企业整体营销预算和市场状况，制定合理的促销预算。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促销活动策划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设计有吸引力的促销活动，以提高消费者购买意愿和忠诚度。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促销效果评估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对促销活动的效果进行评估，总结经验教训，为下次促销提供参考。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促销策略决策问题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根据产品特点和市场状况，选择合适的分销渠道，如直销、经销商、电商平台等。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分销渠道选择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寻找和筛选有实力的渠道成员，建立合作关系。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渠道成员招募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对分销渠道进行管理和维护，确保渠道畅通和高效运作。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渠道管理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根据市场变化和销售业绩，适时调整分销渠道策略，以提高销售效率。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渠道调整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分销渠道决策问题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https://d.book118.com/515332223300011110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2024-09-16T04:21:26.761</cp:lastPrinted>
  <dcterms:created xsi:type="dcterms:W3CDTF">2024-09-15T20:21:26Z</dcterms:created>
  <dcterms:modified xsi:type="dcterms:W3CDTF">2024-09-15T20:21:28Z</dcterms:modified>
</cp:coreProperties>
</file>