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1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56F9F-8248-49D8-9414-D0539D39D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ACB85-3896-4AA2-98B1-59C98896A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C3DF0-5703-433E-BBE1-A52B0039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0C89F-473C-4540-89FC-1BE8DA7E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5CF0B-CF91-44F3-8677-ABB64043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BFEF9-4131-4DD9-9802-37A71073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AF273-8D49-435E-ADAD-C931C007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14815-672B-4FA8-9339-ECA63DD6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557C3-174B-44BE-B83C-36668BA64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510E4-3DFF-40D6-8E42-D32B32161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CCD6E-A6D5-4049-839E-64B53155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149" r:id="rId2"/>
    <p:sldLayoutId id="2147506150" r:id="rId3"/>
    <p:sldLayoutId id="2147506151" r:id="rId4"/>
    <p:sldLayoutId id="2147506152" r:id="rId5"/>
    <p:sldLayoutId id="2147506153" r:id="rId6"/>
    <p:sldLayoutId id="2147506154" r:id="rId7"/>
    <p:sldLayoutId id="2147506155" r:id="rId8"/>
    <p:sldLayoutId id="2147506156" r:id="rId9"/>
    <p:sldLayoutId id="2147506157" r:id="rId10"/>
    <p:sldLayoutId id="214750615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430221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防控肥胖从娃娃抓起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肥胖对儿童的影响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儿童肥胖的原因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防控肥胖的措施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肥胖预防的宣传与教育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政策与法规的支持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国际合作与交流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肥胖对儿童的影响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肥胖对儿童身体健康的影响</a:t>
            </a:r>
            <a:endParaRPr lang="zh-CN" altLang="en-US"/>
          </a:p>
        </p:txBody>
      </p:sp>
      <p:sp>
        <p:nvSpPr>
          <p:cNvPr id="10489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肥胖儿童更容易患高血压、高血脂等疾病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肥胖儿童更容易出现骨骼发育异常，如脊柱侧弯、膝关节损伤等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肥胖儿童更容易出现心理问题，如自卑、抑郁等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肥胖儿童更容易出现社交问题，如被同学嘲笑、孤立等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肥胖对儿童心理健康的影响</a:t>
            </a:r>
            <a:endParaRPr lang="zh-CN" altLang="en-US"/>
          </a:p>
        </p:txBody>
      </p:sp>
      <p:sp>
        <p:nvSpPr>
          <p:cNvPr id="10489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自卑感：肥胖儿童可能会因为体型问题产生自卑感，影响自信心的建立。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社交障碍：肥胖儿童可能会因为体型问题受到同伴的嘲笑和排斥，导致社交困难。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抑郁情绪：肥胖儿童可能会因为体型问题产生抑郁情绪，影响心理健康。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焦虑情绪：肥胖儿童可能会因为体型问题产生焦虑情绪，影响心理健康。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肥胖对儿童成长发展的影响</a:t>
            </a:r>
            <a:endParaRPr lang="zh-CN" altLang="en-US"/>
          </a:p>
        </p:txBody>
      </p:sp>
      <p:sp>
        <p:nvSpPr>
          <p:cNvPr id="104903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心理健康：肥胖儿童可能会受到同伴的歧视和嘲笑，导致自信心下降，产生心理问题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身体健康：肥胖可能导致儿童出现高血压、高血脂、糖尿病等疾病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社交能力：肥胖儿童可能会因为体型问题而在社交活动中受到限制，影响他们的社交能力和人际关系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学习能力：肥胖可能会影响儿童的注意力和记忆力，从而影响他们的学习能力和成绩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儿童肥胖的原因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不良饮食习惯</a:t>
            </a:r>
            <a:endParaRPr lang="zh-CN" altLang="en-US"/>
          </a:p>
        </p:txBody>
      </p:sp>
      <p:sp>
        <p:nvSpPr>
          <p:cNvPr id="10491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缺乏运动，久坐不动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过量摄入高热量、高脂肪、高糖的食物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饮食不规律，暴饮暴食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过量饮用含糖饮料，如可乐、果汁等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缺乏运动</a:t>
            </a:r>
            <a:endParaRPr lang="zh-CN" altLang="en-US"/>
          </a:p>
        </p:txBody>
      </p:sp>
      <p:sp>
        <p:nvSpPr>
          <p:cNvPr id="10491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现代社会生活方式的改变，儿童户外活动时间减少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电子产品的普及，儿童沉迷于电子游戏和网络，减少运动时间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家庭和学校的教育观念，过于重视学习成绩，忽视体育锻炼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缺乏运动知识和技能，儿童不知道如何进行有效的运动锻炼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遗传因素</a:t>
            </a:r>
            <a:endParaRPr lang="zh-CN" altLang="en-US"/>
          </a:p>
        </p:txBody>
      </p:sp>
      <p:sp>
        <p:nvSpPr>
          <p:cNvPr id="104926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环境因素：父母饮食习惯、生活方式等可能影响子女的肥胖倾向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遗传性疾病：如唐氏综合征、普拉德-威利综合征等可能导致肥胖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基因突变：某些基因突变可能导致肥胖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家族遗传：父母肥胖，子女肥胖的可能性较大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环境因素</a:t>
            </a:r>
            <a:endParaRPr lang="zh-CN" altLang="en-US"/>
          </a:p>
        </p:txBody>
      </p:sp>
      <p:sp>
        <p:nvSpPr>
          <p:cNvPr id="104932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缺乏运动：长时间看电视、玩电子游戏等静态活动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家庭饮食习惯：高糖、高脂肪、高盐的饮食习惯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学校环境：缺乏体育课程和户外活动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社会环境：快餐文化和不健康的食品广告影响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8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防控肥胖的措施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培养健康饮食习惯</a:t>
            </a:r>
            <a:endParaRPr lang="zh-CN" altLang="en-US"/>
          </a:p>
        </p:txBody>
      </p:sp>
      <p:sp>
        <p:nvSpPr>
          <p:cNvPr id="10494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均衡饮食：保证营养均衡，避免过度摄入高热量、高脂肪、高糖的食物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定时定量：养成良好的饮食习惯，定时定量地进食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多样化选择：尝试各种不同的食物，避免单一食物的长期摄入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适量饮水：保证充足的水分摄入，有助于新陈代谢和消化吸收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增加运动量</a:t>
            </a:r>
            <a:endParaRPr lang="zh-CN" altLang="en-US"/>
          </a:p>
        </p:txBody>
      </p:sp>
      <p:sp>
        <p:nvSpPr>
          <p:cNvPr id="10494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鼓励孩子参与各种体育活动，如跑步、游泳、打球等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保证孩子每天有足够的户外活动时间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引导孩子养成良好的运动习惯，如定时定量的运动计划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家长和孩子一起参与运动，起到榜样作用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定期体检与监测</a:t>
            </a:r>
            <a:endParaRPr lang="zh-CN" altLang="en-US"/>
          </a:p>
        </p:txBody>
      </p:sp>
      <p:sp>
        <p:nvSpPr>
          <p:cNvPr id="10495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监测体重：定期监测体重，及时发现体重变化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定期体检：定期进行身体检查，了解身体状况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监测饮食：监测孩子的饮食习惯，保证营养均衡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监测运动：监测孩子的运动情况，保证足够的运动量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https://d.book118.com/515343022142011042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防控肥胖从娃娃抓起</vt:lpstr>
      <vt:lpstr>目录</vt:lpstr>
      <vt:lpstr>肥胖对儿童的影响</vt:lpstr>
      <vt:lpstr>肥胖对儿童身体健康的影响</vt:lpstr>
      <vt:lpstr>肥胖对儿童心理健康的影响</vt:lpstr>
      <vt:lpstr>肥胖对儿童成长发展的影响</vt:lpstr>
      <vt:lpstr>儿童肥胖的原因</vt:lpstr>
      <vt:lpstr>不良饮食习惯</vt:lpstr>
      <vt:lpstr>缺乏运动</vt:lpstr>
      <vt:lpstr>遗传因素</vt:lpstr>
      <vt:lpstr>环境因素</vt:lpstr>
      <vt:lpstr>防控肥胖的措施</vt:lpstr>
      <vt:lpstr>培养健康饮食习惯</vt:lpstr>
      <vt:lpstr>增加运动量</vt:lpstr>
      <vt:lpstr>定期体检与监测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2024-09-03T16:24:43.860</cp:lastPrinted>
  <dcterms:created xsi:type="dcterms:W3CDTF">2024-09-03T08:24:43Z</dcterms:created>
  <dcterms:modified xsi:type="dcterms:W3CDTF">2024-09-03T08:24:46Z</dcterms:modified>
</cp:coreProperties>
</file>