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D0A86-98E5-4A01-9FDD-F1AE13E4C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AC974-1CD7-4DBE-B354-DE5DF0DAC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272C59-EC93-4D44-9827-5EB2B5781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5F80C5-77E7-4582-9C1D-B66B20B34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048607-2C35-4A18-A476-2CA53E35F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43C26B-500A-4E76-AE38-C9424A172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F9C199-0CCF-485E-A74F-421882AC9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817B60-38C4-4E8E-B173-8D051577F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5F64CA-3874-4D74-AD8A-A1BB34F6F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3E856-0BC9-43ED-B1CD-009FDC6A5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6ADCD-FC6D-4468-A7D0-6D681A3FC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34413131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马尾神经损伤护理PPT\n## 1.马尾神经损伤概述及病因\n### 1.1马尾神经损伤的定义与分类\n### 1.2马尾神经损伤的病因及发病率\n### 1.3马尾神经损伤的临床症状与诊断\n## 2.马尾神经损伤的护理评估\n### 2.1患者的一般资料评估\n### 2.2患者的心理状况评估\n### 2.3患者的生理状况评估\n## 3.马尾神经损伤的护理措施\n### 3.1疼痛管理\n### 3.2并发症预防与护理\n### 3.3康复训练与指导\n## 4.马尾神经损伤患者的心理护理\n### 4.1心理支持与安慰\n### 4.2心理疏导与干预\n### 4.3家庭与社会支持\n## 5.马尾神经损伤患者的健康教育\n### 5.1疾病知识普及与教育\n### 5.2护理措施与技巧指导\n### 5.3出院指导与随访\n## 6.马尾神经损伤护理的案例分析\n### 6.1典型病例介绍\n### 6.2护理过程中的问题与解决\n### 6.3案例总结与启示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马尾神经损伤护理PPT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3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马尾神经损伤概述及病因</a:t>
            </a:r>
            <a:endParaRPr/>
          </a:p>
        </p:txBody>
      </p:sp>
      <p:sp>
        <p:nvSpPr>
          <p:cNvPr id="114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15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9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马尾神经位于脊髓末端，负责控制下肢和骨盆区域的运动与感觉功能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马尾神经损伤可能导致患者出现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运动功能障碍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感觉异常</a:t>
                </a:r>
                <a:endParaRPr/>
              </a:p>
            </p:txBody>
          </p:sp>
          <p:sp>
            <p:nvSpPr>
              <p:cNvPr id="19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马尾神经损伤是指马尾神经受到外力作用而导致的损伤</a:t>
                </a:r>
                <a:endParaRPr/>
              </a:p>
            </p:txBody>
          </p:sp>
          <p:sp>
            <p:nvSpPr>
              <p:cNvPr id="19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根据损伤程度分为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完全性损伤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不完全性损伤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根据损伤部位分为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中央型损伤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周围型损伤</a:t>
                </a:r>
                <a:endParaRPr/>
              </a:p>
            </p:txBody>
          </p:sp>
          <p:sp>
            <p:nvSpPr>
              <p:cNvPr id="20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马尾神经损伤的分类</a:t>
                </a:r>
                <a:endParaRPr/>
              </a:p>
            </p:txBody>
          </p:sp>
          <p:sp>
            <p:nvSpPr>
              <p:cNvPr id="20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马尾神经损伤的定义与分类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马尾神经损伤的病因</a:t>
                </a:r>
                <a:endParaRPr/>
              </a:p>
            </p:txBody>
          </p:sp>
          <p:sp>
            <p:nvSpPr>
              <p:cNvPr id="2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外伤：如交通事故、坠落伤等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脊柱疾病：如腰椎间盘突出、脊柱肿瘤等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手术并发症：如腰椎手术时损伤马尾神经</a:t>
                </a:r>
                <a:endParaRPr/>
              </a:p>
            </p:txBody>
          </p:sp>
          <p:sp>
            <p:nvSpPr>
              <p:cNvPr id="2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马尾神经损伤的发病率</a:t>
                </a:r>
                <a:endParaRPr/>
              </a:p>
            </p:txBody>
          </p:sp>
          <p:sp>
            <p:nvSpPr>
              <p:cNvPr id="2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马尾神经损伤发病率较低，约占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脊柱疾病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的1%-2%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高发人群为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青壮年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，可能与高强度运动有关</a:t>
                </a:r>
                <a:endParaRPr/>
              </a:p>
            </p:txBody>
          </p:sp>
          <p:sp>
            <p:nvSpPr>
              <p:cNvPr id="2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马尾神经损伤的病因及发病率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马尾神经损伤的临床症状与诊断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马尾神经损伤的临床症状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运动功能障碍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：如肌肉无力、肌肉萎缩、反射减弱等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感觉异常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：如麻木、刺痛、烧灼感等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括约肌功能障碍：如大小便失禁、尿潴留等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马尾神经损伤的诊断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根据患者病史和临床症状进行初步诊断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（如X光、CT、MRI）确诊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电生理检查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（如神经传导速度测定）评估神经损伤程度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马尾神经损伤的护理评估</a:t>
            </a:r>
            <a:endParaRPr/>
          </a:p>
        </p:txBody>
      </p:sp>
      <p:sp>
        <p:nvSpPr>
          <p:cNvPr id="23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3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41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4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收集患者的基本信息，如年龄、性别、职业等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3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44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4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了解患者的病史，如既往疾病、家族史等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6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47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48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评估患者的生活环境，如居住环境、家庭支持等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9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患者的一般资料评估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53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了解患者的心理需求，如对疾病知识的渴望、对康复的期望等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评估患者的心理状态，如焦虑、抑郁、自卑等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提供心理支持，如心理疏导、心理干预等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患者的心理状况评估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评估患者的生命体征，如心率、血压、呼吸等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检查患者的运动功能，如肌力、肌张力、反射等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6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评估患者的感觉功能，如麻木、刺痛、烧灼感等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7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患者的生理状况评估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马尾神经损伤的护理措施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评估患者的疼痛程度，如使用疼痛评分量表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提供药物治疗，如镇痛药、消炎药等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实施非药物干预，如冷敷、热敷、按摩等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并发症预防与护理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9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：定期翻身、保持皮肤清洁干燥、使用压疮预防器具等</a:t>
                </a:r>
                <a:endParaRPr/>
              </a:p>
            </p:txBody>
          </p:sp>
          <p:cxnSp>
            <p:nvCxnSpPr>
              <p:cNvPr id="33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4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7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：鼓励患者咳嗽、咳痰、保持室内空气流通等</a:t>
                </a:r>
                <a:endParaRPr/>
              </a:p>
            </p:txBody>
          </p:sp>
        </p:grpSp>
        <p:grpSp>
          <p:nvGrpSpPr>
            <p:cNvPr id="39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42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泌尿系感染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：保持尿道清洁、鼓励患者多喝水、定期更换导尿管等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康复训练与指导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47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康复训练计划：根据患者病情制定个性化的康复训练计划</a:t>
                </a:r>
                <a:endParaRPr/>
              </a:p>
            </p:txBody>
          </p:sp>
          <p:cxnSp>
            <p:nvCxnSpPr>
              <p:cNvPr id="51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2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53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55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康复训练方法：包括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运动疗法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感觉再训练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括约肌功能训练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</p:grpSp>
        <p:grpSp>
          <p:nvGrpSpPr>
            <p:cNvPr id="57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58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9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60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康复训练指导：定期评估康复训练效果，调整训练计划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https://d.book118.com/515344131312011104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马尾神经损伤护理PPT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2024-09-14T17:51:05.212</cp:lastPrinted>
  <dcterms:created xsi:type="dcterms:W3CDTF">2024-09-14T09:51:05Z</dcterms:created>
  <dcterms:modified xsi:type="dcterms:W3CDTF">2024-09-14T09:51:07Z</dcterms:modified>
</cp:coreProperties>
</file>