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183BCF-74AC-4A23-8EF1-30B8E5F047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A355CA-72A8-43E2-84F6-2C15498D00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70F549-4FF2-4154-B7AF-21E2BDDC36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2A932A-BCA1-4C95-8C54-30EB4F6CCD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52FF84-77D2-4D7E-AA64-F8149F0465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0A5C73-0EFB-4ABC-9522-E02F9CCBDA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A8B724-453C-485D-913B-820313376E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4E34EA-375B-4BB6-AD2F-FA57788B18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CC7C37-B203-4406-A0F6-D52F76DBB1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18F459-5B00-4553-B83F-81D34D359B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B96B62-1335-463F-ACEF-CB2DC80E7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34414213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重质配件材料项目评价分析报告</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XX-01-25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重质配件材料市场现状及趋势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项目技术可行性评价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项目经济可行性评价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项目环境影响评价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项目社会效益评价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项目综合评价与结论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项目背景与目标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随着工业领域的快速发展，对重质配件材料的需求不断增加，市场潜力巨大。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502" b="1450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25" r="14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502" b="1450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近年来，重质配件材料制造技术不断取得突破，为项目的实施提供了有力支持。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政府对新材料产业给予高度关注，出台了一系列扶持政策，有利于项目的推进。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83" b="2758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开发高性能重质配件材料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通过研发创新，开发出具有优异性能的重质配件材料，满足市场需求。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实现产业化生产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建立完善的生产线和质量控制体系，实现重质配件材料的批量化生产。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拓展应用领域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积极推广重质配件材料在各个领域的应用，提高市场占有率。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评估项目可行性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通过对项目的技术、经济、市场等方面进行深入分析，评估项目的可行性。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发现潜在风险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识别项目实施过程中可能存在的技术、市场、政策等风险，为项目决策提供依据。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提出改进建议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针对项目存在的问题和不足，提出具体的改进建议，推动项目的顺利实施。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评价分析目的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重质配件材料市场现状及趋势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重质配件材料市场规模庞大，近年来保持稳定增长。随着全球工业化的推进和新兴市场的崛起，重质配件材料市场需求不断增长。</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市场规模的增长主要受益于基础设施建设、交通运输、能源、机械制造等行业的快速发展。</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未来几年，随着全球经济的复苏和新兴市场的持续增长，重质配件材料市场规模有望继续扩大。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重质配件材料市场竞争激烈，市场参与者众多，包括国际知名企业和国内龙头企业。</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国际知名企业在技术研发、品牌影响力和市场份额等方面具有优势，而国内企业则在成本控制和本土化服务等方面表现突出。</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未来几年，随着市场竞争的加剧和技术创新的不断推进，市场格局有望发生变化，一些具有技术优势和创新能力的企业有望脱颖而出。</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绿色环保</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随着全球环保意识的提高和环保法规的日益严格，重质配件材料的绿色环保趋势愈发明显。未来，环保型重质配件材料将受到更多关注，成为市场发展的重要方向。</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高性能化</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为了满足高端装备制造和新兴产业发展的需求，重质配件材料的高性能化将成为未来发展的重要趋势。具有优异力学性能、耐高温、耐磨损等特性的高性能重质配件材料将受到市场追捧。</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智能化发展</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随着工业4.0和智能制造的推进，重质配件材料的智能化发展将成为未来市场的重要方向。具有自感知、自适应、自决策等功能的智能重质配件材料将有助于提高生产效率和产品质量。</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定制化服务</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为了满足客户个性化需求和提升产品附加值，重质配件材料的定制化服务将成为未来市场发展的重要趋势。企业将根据客户需求提供定制化的重质配件材料解决方案，提升市场竞争力。</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市场发展趋势预测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项目技术可行性评价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625" r="14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引入先进的检测设备和技术，对配件进行全面的质量检测和性能评估。</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选用高强度、耐磨、耐腐蚀的重质材料，如合金钢、硬质合金等，以满足配件在恶劣环境下的使用要求。</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采用先进的加工工艺，如精密铸造、热处理、表面处理等，确保配件的精度和性能。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技术方案介绍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经过对国内外同类产品的技术调研和对比分析，本项目所选用的重质材料和加工工艺具有先进性和可行性。</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本项目的技术团队具备丰富的专业知识和实践经验，能够确保技术方案的顺利实施。</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本项目的技术方案已经过多次试验验证，证明其在实际应用中的可行性和有效性。</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技术可行性分析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技术风险</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应对措施</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技术风险</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应对措施</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技术风险</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应对措施</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在项目实施过程中，可能会遇到技术难题或不可预见的技术问题。</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建立技术研发团队，持续进行技术攻关和创新，确保技术方案的顺利实施；同时，积极与国内外同行进行技术交流与合作，共同解决技术难题。</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由于重质材料加工难度较大，可能会出现加工精度不达标或产品质量不稳定等问题。</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加强加工设备的维护和保养，确保设备的稳定性和精度；同时，建立完善的质量检测体系，对配件进行全面的质量检测和性能评估，确保产品质量符合要求。</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随着科技的不断发展，可能会出现新的替代技术或更先进的加工工艺。</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密切关注国内外相关技术的发展动态，及时进行技术更新和升级；同时，加强技术研发和创新，提高自主创新能力，确保项目在技术上始终保持领先地位。</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技术风险及应对措施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项目经济可行性评价</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投资估算与资金筹措</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投资估算</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根据项目的规模和技术要求，对设备购置、厂房建设、原材料采购、人力资源等各方面的投资进行详细的估算。</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资金筹措</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分析项目资金来源，包括企业自筹、银行贷款、政府补助等，确保项目资金充足且成本合理。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https://d.book118.com/515344142133011101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2024-09-09T20:36:15.020</cp:lastPrinted>
  <dcterms:created xsi:type="dcterms:W3CDTF">2024-09-09T12:36:15Z</dcterms:created>
  <dcterms:modified xsi:type="dcterms:W3CDTF">2024-09-09T12:36:17Z</dcterms:modified>
</cp:coreProperties>
</file>