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2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tags" Target="tags/tag334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18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.xml" /><Relationship Id="rId11" Type="http://schemas.openxmlformats.org/officeDocument/2006/relationships/image" Target="../media/image6.png" /><Relationship Id="rId12" Type="http://schemas.openxmlformats.org/officeDocument/2006/relationships/tags" Target="../tags/tag6.xml" /><Relationship Id="rId13" Type="http://schemas.openxmlformats.org/officeDocument/2006/relationships/image" Target="../media/image7.png" /><Relationship Id="rId14" Type="http://schemas.openxmlformats.org/officeDocument/2006/relationships/tags" Target="../tags/tag7.xml" /><Relationship Id="rId15" Type="http://schemas.openxmlformats.org/officeDocument/2006/relationships/image" Target="../media/image8.png" /><Relationship Id="rId16" Type="http://schemas.openxmlformats.org/officeDocument/2006/relationships/tags" Target="../tags/tag8.xml" /><Relationship Id="rId17" Type="http://schemas.openxmlformats.org/officeDocument/2006/relationships/tags" Target="../tags/tag9.xml" /><Relationship Id="rId18" Type="http://schemas.openxmlformats.org/officeDocument/2006/relationships/tags" Target="../tags/tag10.xml" /><Relationship Id="rId19" Type="http://schemas.openxmlformats.org/officeDocument/2006/relationships/tags" Target="../tags/tag11.xml" /><Relationship Id="rId2" Type="http://schemas.openxmlformats.org/officeDocument/2006/relationships/tags" Target="../tags/tag1.xml" /><Relationship Id="rId20" Type="http://schemas.openxmlformats.org/officeDocument/2006/relationships/tags" Target="../tags/tag12.xml" /><Relationship Id="rId21" Type="http://schemas.openxmlformats.org/officeDocument/2006/relationships/tags" Target="../tags/tag13.xml" /><Relationship Id="rId22" Type="http://schemas.openxmlformats.org/officeDocument/2006/relationships/tags" Target="../tags/tag14.xml" /><Relationship Id="rId23" Type="http://schemas.openxmlformats.org/officeDocument/2006/relationships/tags" Target="../tags/tag15.xml" /><Relationship Id="rId24" Type="http://schemas.openxmlformats.org/officeDocument/2006/relationships/slideMaster" Target="../slideMasters/slideMaster2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image" Target="../media/image5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10" Type="http://schemas.openxmlformats.org/officeDocument/2006/relationships/tags" Target="../tags/tag23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17.xml" /><Relationship Id="rId4" Type="http://schemas.openxmlformats.org/officeDocument/2006/relationships/image" Target="../media/image10.png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png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10" Type="http://schemas.openxmlformats.org/officeDocument/2006/relationships/tags" Target="../tags/tag37.xml" /><Relationship Id="rId11" Type="http://schemas.openxmlformats.org/officeDocument/2006/relationships/tags" Target="../tags/tag38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31.xml" /><Relationship Id="rId4" Type="http://schemas.openxmlformats.org/officeDocument/2006/relationships/image" Target="../media/image10.png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10" Type="http://schemas.openxmlformats.org/officeDocument/2006/relationships/tags" Target="../tags/tag46.xml" /><Relationship Id="rId11" Type="http://schemas.openxmlformats.org/officeDocument/2006/relationships/tags" Target="../tags/tag47.xml" /><Relationship Id="rId12" Type="http://schemas.openxmlformats.org/officeDocument/2006/relationships/tags" Target="../tags/tag48.xml" /><Relationship Id="rId13" Type="http://schemas.openxmlformats.org/officeDocument/2006/relationships/tags" Target="../tags/tag49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40.xml" /><Relationship Id="rId4" Type="http://schemas.openxmlformats.org/officeDocument/2006/relationships/image" Target="../media/image10.png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tags" Target="../tags/tag4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6.xml" /><Relationship Id="rId11" Type="http://schemas.openxmlformats.org/officeDocument/2006/relationships/tags" Target="../tags/tag57.xml" /><Relationship Id="rId12" Type="http://schemas.openxmlformats.org/officeDocument/2006/relationships/tags" Target="../tags/tag58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image" Target="../media/image12.png" /><Relationship Id="rId4" Type="http://schemas.openxmlformats.org/officeDocument/2006/relationships/tags" Target="../tags/tag52.xml" /><Relationship Id="rId5" Type="http://schemas.openxmlformats.org/officeDocument/2006/relationships/image" Target="../media/image13.png" /><Relationship Id="rId6" Type="http://schemas.openxmlformats.org/officeDocument/2006/relationships/tags" Target="../tags/tag53.xml" /><Relationship Id="rId7" Type="http://schemas.openxmlformats.org/officeDocument/2006/relationships/image" Target="../media/image14.png" /><Relationship Id="rId8" Type="http://schemas.openxmlformats.org/officeDocument/2006/relationships/tags" Target="../tags/tag54.xml" /><Relationship Id="rId9" Type="http://schemas.openxmlformats.org/officeDocument/2006/relationships/tags" Target="../tags/tag55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5.png" /><Relationship Id="rId3" Type="http://schemas.openxmlformats.org/officeDocument/2006/relationships/tags" Target="../tags/tag63.xml" /><Relationship Id="rId4" Type="http://schemas.openxmlformats.org/officeDocument/2006/relationships/image" Target="../media/image16.png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image" Target="../media/image17.png" /><Relationship Id="rId5" Type="http://schemas.openxmlformats.org/officeDocument/2006/relationships/tags" Target="../tags/tag74.xml" /><Relationship Id="rId6" Type="http://schemas.openxmlformats.org/officeDocument/2006/relationships/image" Target="../media/image18.png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1.xml" /><Relationship Id="rId10" Type="http://schemas.openxmlformats.org/officeDocument/2006/relationships/tags" Target="../tags/tag88.xml" /><Relationship Id="rId11" Type="http://schemas.openxmlformats.org/officeDocument/2006/relationships/tags" Target="../tags/tag8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image" Target="../media/image17.png" /><Relationship Id="rId5" Type="http://schemas.openxmlformats.org/officeDocument/2006/relationships/tags" Target="../tags/tag84.xml" /><Relationship Id="rId6" Type="http://schemas.openxmlformats.org/officeDocument/2006/relationships/image" Target="../media/image18.png" /><Relationship Id="rId7" Type="http://schemas.openxmlformats.org/officeDocument/2006/relationships/tags" Target="../tags/tag85.xml" /><Relationship Id="rId8" Type="http://schemas.openxmlformats.org/officeDocument/2006/relationships/tags" Target="../tags/tag86.xml" /><Relationship Id="rId9" Type="http://schemas.openxmlformats.org/officeDocument/2006/relationships/tags" Target="../tags/tag87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9.png" /><Relationship Id="rId10" Type="http://schemas.openxmlformats.org/officeDocument/2006/relationships/tags" Target="../tags/tag94.xml" /><Relationship Id="rId11" Type="http://schemas.openxmlformats.org/officeDocument/2006/relationships/image" Target="../media/image6.png" /><Relationship Id="rId12" Type="http://schemas.openxmlformats.org/officeDocument/2006/relationships/tags" Target="../tags/tag95.xml" /><Relationship Id="rId13" Type="http://schemas.openxmlformats.org/officeDocument/2006/relationships/image" Target="../media/image7.png" /><Relationship Id="rId14" Type="http://schemas.openxmlformats.org/officeDocument/2006/relationships/tags" Target="../tags/tag96.xml" /><Relationship Id="rId15" Type="http://schemas.openxmlformats.org/officeDocument/2006/relationships/image" Target="../media/image8.png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90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22" Type="http://schemas.openxmlformats.org/officeDocument/2006/relationships/slideMaster" Target="../slideMasters/slideMaster2.xml" /><Relationship Id="rId3" Type="http://schemas.openxmlformats.org/officeDocument/2006/relationships/image" Target="../media/image2.png" /><Relationship Id="rId4" Type="http://schemas.openxmlformats.org/officeDocument/2006/relationships/tags" Target="../tags/tag91.xml" /><Relationship Id="rId5" Type="http://schemas.openxmlformats.org/officeDocument/2006/relationships/image" Target="../media/image3.png" /><Relationship Id="rId6" Type="http://schemas.openxmlformats.org/officeDocument/2006/relationships/tags" Target="../tags/tag92.xml" /><Relationship Id="rId7" Type="http://schemas.openxmlformats.org/officeDocument/2006/relationships/image" Target="../media/image4.png" /><Relationship Id="rId8" Type="http://schemas.openxmlformats.org/officeDocument/2006/relationships/tags" Target="../tags/tag93.xml" /><Relationship Id="rId9" Type="http://schemas.openxmlformats.org/officeDocument/2006/relationships/image" Target="../media/image5.png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image" Target="../media/image21.png" /><Relationship Id="rId5" Type="http://schemas.openxmlformats.org/officeDocument/2006/relationships/tags" Target="../tags/tag105.xml" /><Relationship Id="rId6" Type="http://schemas.openxmlformats.org/officeDocument/2006/relationships/image" Target="../media/image22.png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1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12.xml" /><Relationship Id="rId3" Type="http://schemas.openxmlformats.org/officeDocument/2006/relationships/image" Target="../media/image17.png" /><Relationship Id="rId4" Type="http://schemas.openxmlformats.org/officeDocument/2006/relationships/tags" Target="../tags/tag113.xml" /><Relationship Id="rId5" Type="http://schemas.openxmlformats.org/officeDocument/2006/relationships/image" Target="../media/image18.png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54.xml" /><Relationship Id="rId3" Type="http://schemas.openxmlformats.org/officeDocument/2006/relationships/image" Target="../media/image24.png" /><Relationship Id="rId4" Type="http://schemas.openxmlformats.org/officeDocument/2006/relationships/tags" Target="../tags/tag155.xml" /><Relationship Id="rId5" Type="http://schemas.openxmlformats.org/officeDocument/2006/relationships/image" Target="../media/image25.png" /><Relationship Id="rId6" Type="http://schemas.openxmlformats.org/officeDocument/2006/relationships/tags" Target="../tags/tag156.xml" /><Relationship Id="rId7" Type="http://schemas.openxmlformats.org/officeDocument/2006/relationships/image" Target="../media/image26.png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09AB07-422D-4E11-8E9A-17020CA0B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81F8D5-1F02-4D00-BD04-7DED48B2F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9F29B6-6F35-4026-B7A7-F4744BF507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5E2011-0B40-473D-82A1-C84036861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4756C9-1D60-45BC-B8A2-82D9D9A91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615FA5-0112-475A-9187-F6FE6CA6E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CB37DD-826B-495C-97F8-9901A0A88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44D1E3-B33E-41EC-9AD6-DAE299245D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A129AB-440F-4CBB-B674-13061A925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BADF7A-D168-4D70-ADF7-EBC5AEC0A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C003A5-42B9-4646-A475-755ADA72C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880075">
            <a:off x="10647409" y="-194926"/>
            <a:ext cx="1912045" cy="249867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1515348" y="1874443"/>
            <a:ext cx="9115200" cy="10908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6100" u="none" strike="noStrike" kern="1200" cap="none" spc="6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8"/>
            </p:custDataLst>
          </p:nvPr>
        </p:nvSpPr>
        <p:spPr>
          <a:xfrm>
            <a:off x="3162348" y="3187347"/>
            <a:ext cx="5821200" cy="414000"/>
          </a:xfrm>
        </p:spPr>
        <p:txBody>
          <a:bodyPr lIns="90000" tIns="0" rIns="90000" bIns="4680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3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3162348" y="3949629"/>
            <a:ext cx="2655570" cy="353060"/>
          </a:xfrm>
        </p:spPr>
        <p:txBody>
          <a:bodyPr/>
          <a:lstStyle>
            <a:lvl1pPr marL="0" indent="0" algn="r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  <p:sp>
        <p:nvSpPr>
          <p:cNvPr id="22" name="文本占位符 21"/>
          <p:cNvSpPr>
            <a:spLocks noGrp="1"/>
          </p:cNvSpPr>
          <p:nvPr>
            <p:ph type="body" sz="quarter" idx="14" hasCustomPrompt="1"/>
            <p:custDataLst>
              <p:tags r:id="rId23"/>
            </p:custDataLst>
          </p:nvPr>
        </p:nvSpPr>
        <p:spPr>
          <a:xfrm>
            <a:off x="6377353" y="3949629"/>
            <a:ext cx="2606040" cy="353060"/>
          </a:xfrm>
        </p:spPr>
        <p:txBody>
          <a:bodyPr/>
          <a:lstStyle>
            <a:lvl1pPr marL="0" indent="0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-1"/>
          <a:stretch>
            <a:fillRect/>
          </a:stretch>
        </p:blipFill>
        <p:spPr>
          <a:xfrm rot="204530">
            <a:off x="3903825" y="423981"/>
            <a:ext cx="4384348" cy="399151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2584473" y="5145754"/>
            <a:ext cx="7221600" cy="6012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3200" u="none" strike="noStrike" kern="1200" cap="none" spc="3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2794611" y="5933892"/>
            <a:ext cx="6801323" cy="334800"/>
          </a:xfrm>
        </p:spPr>
        <p:txBody>
          <a:bodyPr lIns="90000" tIns="0" rIns="90000" bIns="46800" anchor="t">
            <a:normAutofit/>
          </a:bodyPr>
          <a:lstStyle>
            <a:lvl1pPr marL="0" indent="0" algn="ctr" eaLnBrk="1" fontAlgn="auto" latinLnBrk="0" hangingPunct="1">
              <a:lnSpc>
                <a:spcPct val="120000"/>
              </a:lnSpc>
              <a:buNone/>
              <a:defRPr kumimoji="0" lang="zh-CN" altLang="en-US" sz="15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9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0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>
            <p:custDataLst>
              <p:tags r:id="rId1"/>
            </p:custDataLst>
          </p:nvPr>
        </p:nvGrpSpPr>
        <p:grpSpPr>
          <a:xfrm>
            <a:off x="45584" y="0"/>
            <a:ext cx="12146416" cy="6858001"/>
            <a:chOff x="45584" y="0"/>
            <a:chExt cx="12146416" cy="6858001"/>
          </a:xfrm>
        </p:grpSpPr>
        <p:grpSp>
          <p:nvGrpSpPr>
            <p:cNvPr id="9" name="组合 8"/>
            <p:cNvGrpSpPr/>
            <p:nvPr userDrawn="1">
              <p:custDataLst>
                <p:tags r:id="rId2"/>
              </p:custDataLst>
            </p:nvPr>
          </p:nvGrpSpPr>
          <p:grpSpPr>
            <a:xfrm>
              <a:off x="45584" y="4391343"/>
              <a:ext cx="893743" cy="2466658"/>
              <a:chOff x="-2041" y="4391343"/>
              <a:chExt cx="893743" cy="2466658"/>
            </a:xfrm>
          </p:grpSpPr>
          <p:pic>
            <p:nvPicPr>
              <p:cNvPr id="10" name="图片 9"/>
              <p:cNvPicPr>
                <a:picLocks noChangeAspect="1"/>
              </p:cNvPicPr>
              <p:nvPr>
                <p:custDataLst>
                  <p:tags r:id="rId4"/>
                </p:custDataLst>
              </p:nvPr>
            </p:nvPicPr>
            <p:blipFill>
              <a:blip r:embed="rId3"/>
              <a:stretch>
                <a:fillRect/>
              </a:stretch>
            </p:blipFill>
            <p:spPr>
              <a:xfrm>
                <a:off x="0" y="5917327"/>
                <a:ext cx="891702" cy="940674"/>
              </a:xfrm>
              <a:prstGeom prst="rect">
                <a:avLst/>
              </a:prstGeom>
            </p:spPr>
          </p:pic>
          <p:pic>
            <p:nvPicPr>
              <p:cNvPr id="11" name="图片 10"/>
              <p:cNvPicPr>
                <a:picLocks noChangeAspect="1"/>
              </p:cNvPicPr>
              <p:nvPr>
                <p:custDataLst>
                  <p:tags r:id="rId6"/>
                </p:custDataLst>
              </p:nvPr>
            </p:nvPicPr>
            <p:blipFill>
              <a:blip r:embed="rId5"/>
              <a:stretch>
                <a:fillRect/>
              </a:stretch>
            </p:blipFill>
            <p:spPr>
              <a:xfrm rot="1953062" flipH="1">
                <a:off x="-2041" y="4391343"/>
                <a:ext cx="757605" cy="2455724"/>
              </a:xfrm>
              <a:prstGeom prst="rect">
                <a:avLst/>
              </a:prstGeom>
            </p:spPr>
          </p:pic>
        </p:grp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 flipH="1" flipV="1">
              <a:off x="11261476" y="0"/>
              <a:ext cx="930524" cy="123825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62865" y="5474335"/>
            <a:ext cx="1217295" cy="1391285"/>
            <a:chOff x="-99" y="4272"/>
            <a:chExt cx="5723" cy="6540"/>
          </a:xfrm>
        </p:grpSpPr>
        <p:pic>
          <p:nvPicPr>
            <p:cNvPr id="8" name="图片 7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8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2" name="矩形 11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3" name="组合 12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4" name="图片 13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5" name="图片 14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8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9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>
            <a:normAutofit/>
          </a:bodyPr>
          <a:lstStyle>
            <a:lvl1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1" name="组合 10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2" name="图片 11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3" name="图片 12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1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9598540" y="-71780"/>
            <a:ext cx="2432128" cy="317832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7"/>
            </p:custDataLst>
          </p:nvPr>
        </p:nvSpPr>
        <p:spPr>
          <a:xfrm>
            <a:off x="4007060" y="1942269"/>
            <a:ext cx="4046400" cy="1170000"/>
          </a:xfrm>
        </p:spPr>
        <p:txBody>
          <a:bodyPr vert="horz" lIns="90000" tIns="46800" rIns="90000" bIns="4680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6300" b="1" i="0" u="none" strike="noStrike" kern="1200" cap="none" spc="6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5" name="文本占位符 14"/>
          <p:cNvSpPr>
            <a:spLocks noGrp="1"/>
          </p:cNvSpPr>
          <p:nvPr>
            <p:ph type="body" sz="quarter" idx="13" hasCustomPrompt="1"/>
            <p:custDataLst>
              <p:tags r:id="rId21"/>
            </p:custDataLst>
          </p:nvPr>
        </p:nvSpPr>
        <p:spPr>
          <a:xfrm>
            <a:off x="3997319" y="3320783"/>
            <a:ext cx="4046400" cy="436406"/>
          </a:xfrm>
        </p:spPr>
        <p:txBody>
          <a:bodyPr/>
          <a:lstStyle>
            <a:lvl1pPr marL="0" indent="0" algn="dist">
              <a:buNone/>
              <a:defRPr/>
            </a:lvl1pPr>
          </a:lstStyle>
          <a:p>
            <a:pPr lvl="0"/>
            <a:r>
              <a:rPr lang="zh-CN" altLang="en-US"/>
              <a:t>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3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2"/>
            </p:custDataLst>
          </p:nvPr>
        </p:nvGrpSpPr>
        <p:grpSpPr>
          <a:xfrm>
            <a:off x="11126470" y="4668520"/>
            <a:ext cx="1066800" cy="2225675"/>
            <a:chOff x="11126700" y="4668778"/>
            <a:chExt cx="1066800" cy="2225967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 flipH="1">
              <a:off x="11126700" y="5739503"/>
              <a:ext cx="1066800" cy="1125388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646938">
              <a:off x="11486962" y="4668778"/>
              <a:ext cx="606573" cy="2225967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7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8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11217385" y="-39384"/>
            <a:ext cx="1038779" cy="1357486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V="1">
            <a:off x="-43808" y="6153042"/>
            <a:ext cx="1035343" cy="881177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H="1">
            <a:off x="11171891" y="-154985"/>
            <a:ext cx="1035343" cy="881177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 flipH="1">
            <a:off x="10666095" y="2647315"/>
            <a:ext cx="1525270" cy="4210685"/>
            <a:chOff x="-2041" y="4391343"/>
            <a:chExt cx="893743" cy="2466658"/>
          </a:xfrm>
        </p:grpSpPr>
        <p:pic>
          <p:nvPicPr>
            <p:cNvPr id="9" name="图片 8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 rot="1953062" flipH="1">
              <a:off x="-2041" y="4391343"/>
              <a:ext cx="757605" cy="2455724"/>
            </a:xfrm>
            <a:prstGeom prst="rect">
              <a:avLst/>
            </a:prstGeom>
          </p:spPr>
        </p:pic>
      </p:grpSp>
      <p:pic>
        <p:nvPicPr>
          <p:cNvPr id="12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0" y="0"/>
            <a:ext cx="1624965" cy="216217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3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u="none" strike="noStrike" kern="1200" cap="none" spc="0" normalizeH="0" baseline="0">
                <a:latin typeface="微软雅黑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16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64.xml" /><Relationship Id="rId21" Type="http://schemas.openxmlformats.org/officeDocument/2006/relationships/tags" Target="../tags/tag165.xml" /><Relationship Id="rId22" Type="http://schemas.openxmlformats.org/officeDocument/2006/relationships/tags" Target="../tags/tag166.xml" /><Relationship Id="rId23" Type="http://schemas.openxmlformats.org/officeDocument/2006/relationships/tags" Target="../tags/tag167.xml" /><Relationship Id="rId24" Type="http://schemas.openxmlformats.org/officeDocument/2006/relationships/tags" Target="../tags/tag168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汉仪旗黑-85S" panose="00020600040101010101" pitchFamily="18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18" Type="http://schemas.openxmlformats.org/officeDocument/2006/relationships/tags" Target="../tags/tag187.xml" /><Relationship Id="rId19" Type="http://schemas.openxmlformats.org/officeDocument/2006/relationships/tags" Target="../tags/tag188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89.xml" /><Relationship Id="rId21" Type="http://schemas.openxmlformats.org/officeDocument/2006/relationships/tags" Target="../tags/tag190.xml" /><Relationship Id="rId22" Type="http://schemas.openxmlformats.org/officeDocument/2006/relationships/tags" Target="../tags/tag191.xml" /><Relationship Id="rId23" Type="http://schemas.openxmlformats.org/officeDocument/2006/relationships/tags" Target="../tags/tag192.xml" /><Relationship Id="rId24" Type="http://schemas.openxmlformats.org/officeDocument/2006/relationships/tags" Target="../tags/tag193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14" Type="http://schemas.openxmlformats.org/officeDocument/2006/relationships/tags" Target="../tags/tag205.xml" /><Relationship Id="rId15" Type="http://schemas.openxmlformats.org/officeDocument/2006/relationships/tags" Target="../tags/tag206.xml" /><Relationship Id="rId16" Type="http://schemas.openxmlformats.org/officeDocument/2006/relationships/tags" Target="../tags/tag207.xml" /><Relationship Id="rId17" Type="http://schemas.openxmlformats.org/officeDocument/2006/relationships/tags" Target="../tags/tag208.xml" /><Relationship Id="rId18" Type="http://schemas.openxmlformats.org/officeDocument/2006/relationships/tags" Target="../tags/tag209.xml" /><Relationship Id="rId19" Type="http://schemas.openxmlformats.org/officeDocument/2006/relationships/tags" Target="../tags/tag210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tags" Target="../tags/tag218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219.xml" /><Relationship Id="rId17" Type="http://schemas.openxmlformats.org/officeDocument/2006/relationships/tags" Target="../tags/tag220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0.png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image" Target="../media/image21.png" /><Relationship Id="rId7" Type="http://schemas.openxmlformats.org/officeDocument/2006/relationships/tags" Target="../tags/tag213.xml" /><Relationship Id="rId8" Type="http://schemas.openxmlformats.org/officeDocument/2006/relationships/image" Target="../media/image22.png" /><Relationship Id="rId9" Type="http://schemas.openxmlformats.org/officeDocument/2006/relationships/tags" Target="../tags/tag2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25.xml" /><Relationship Id="rId11" Type="http://schemas.openxmlformats.org/officeDocument/2006/relationships/tags" Target="../tags/tag226.xml" /><Relationship Id="rId12" Type="http://schemas.openxmlformats.org/officeDocument/2006/relationships/image" Target="../media/image29.png" /><Relationship Id="rId13" Type="http://schemas.openxmlformats.org/officeDocument/2006/relationships/tags" Target="../tags/tag227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0.png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image" Target="../media/image21.png" /><Relationship Id="rId7" Type="http://schemas.openxmlformats.org/officeDocument/2006/relationships/tags" Target="../tags/tag223.xml" /><Relationship Id="rId8" Type="http://schemas.openxmlformats.org/officeDocument/2006/relationships/image" Target="../media/image22.png" /><Relationship Id="rId9" Type="http://schemas.openxmlformats.org/officeDocument/2006/relationships/tags" Target="../tags/tag22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32.xml" /><Relationship Id="rId11" Type="http://schemas.openxmlformats.org/officeDocument/2006/relationships/tags" Target="../tags/tag233.xml" /><Relationship Id="rId12" Type="http://schemas.openxmlformats.org/officeDocument/2006/relationships/tags" Target="../tags/tag234.xml" /><Relationship Id="rId13" Type="http://schemas.openxmlformats.org/officeDocument/2006/relationships/tags" Target="../tags/tag235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236.xml" /><Relationship Id="rId17" Type="http://schemas.openxmlformats.org/officeDocument/2006/relationships/tags" Target="../tags/tag237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0.png" /><Relationship Id="rId4" Type="http://schemas.openxmlformats.org/officeDocument/2006/relationships/tags" Target="../tags/tag228.xml" /><Relationship Id="rId5" Type="http://schemas.openxmlformats.org/officeDocument/2006/relationships/tags" Target="../tags/tag229.xml" /><Relationship Id="rId6" Type="http://schemas.openxmlformats.org/officeDocument/2006/relationships/image" Target="../media/image21.png" /><Relationship Id="rId7" Type="http://schemas.openxmlformats.org/officeDocument/2006/relationships/tags" Target="../tags/tag230.xml" /><Relationship Id="rId8" Type="http://schemas.openxmlformats.org/officeDocument/2006/relationships/image" Target="../media/image22.png" /><Relationship Id="rId9" Type="http://schemas.openxmlformats.org/officeDocument/2006/relationships/tags" Target="../tags/tag23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42.xml" /><Relationship Id="rId11" Type="http://schemas.openxmlformats.org/officeDocument/2006/relationships/tags" Target="../tags/tag243.xml" /><Relationship Id="rId12" Type="http://schemas.openxmlformats.org/officeDocument/2006/relationships/image" Target="../media/image29.png" /><Relationship Id="rId13" Type="http://schemas.openxmlformats.org/officeDocument/2006/relationships/tags" Target="../tags/tag244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0.png" /><Relationship Id="rId4" Type="http://schemas.openxmlformats.org/officeDocument/2006/relationships/tags" Target="../tags/tag238.xml" /><Relationship Id="rId5" Type="http://schemas.openxmlformats.org/officeDocument/2006/relationships/tags" Target="../tags/tag239.xml" /><Relationship Id="rId6" Type="http://schemas.openxmlformats.org/officeDocument/2006/relationships/image" Target="../media/image21.png" /><Relationship Id="rId7" Type="http://schemas.openxmlformats.org/officeDocument/2006/relationships/tags" Target="../tags/tag240.xml" /><Relationship Id="rId8" Type="http://schemas.openxmlformats.org/officeDocument/2006/relationships/image" Target="../media/image22.png" /><Relationship Id="rId9" Type="http://schemas.openxmlformats.org/officeDocument/2006/relationships/tags" Target="../tags/tag24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49.xml" /><Relationship Id="rId11" Type="http://schemas.openxmlformats.org/officeDocument/2006/relationships/tags" Target="../tags/tag250.xml" /><Relationship Id="rId12" Type="http://schemas.openxmlformats.org/officeDocument/2006/relationships/tags" Target="../tags/tag251.xml" /><Relationship Id="rId13" Type="http://schemas.openxmlformats.org/officeDocument/2006/relationships/tags" Target="../tags/tag252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253.xml" /><Relationship Id="rId17" Type="http://schemas.openxmlformats.org/officeDocument/2006/relationships/tags" Target="../tags/tag254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20.png" /><Relationship Id="rId4" Type="http://schemas.openxmlformats.org/officeDocument/2006/relationships/tags" Target="../tags/tag245.xml" /><Relationship Id="rId5" Type="http://schemas.openxmlformats.org/officeDocument/2006/relationships/tags" Target="../tags/tag246.xml" /><Relationship Id="rId6" Type="http://schemas.openxmlformats.org/officeDocument/2006/relationships/image" Target="../media/image21.png" /><Relationship Id="rId7" Type="http://schemas.openxmlformats.org/officeDocument/2006/relationships/tags" Target="../tags/tag247.xml" /><Relationship Id="rId8" Type="http://schemas.openxmlformats.org/officeDocument/2006/relationships/image" Target="../media/image22.png" /><Relationship Id="rId9" Type="http://schemas.openxmlformats.org/officeDocument/2006/relationships/tags" Target="../tags/tag24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59.xml" /><Relationship Id="rId11" Type="http://schemas.openxmlformats.org/officeDocument/2006/relationships/tags" Target="../tags/tag260.xml" /><Relationship Id="rId12" Type="http://schemas.openxmlformats.org/officeDocument/2006/relationships/image" Target="../media/image29.png" /><Relationship Id="rId13" Type="http://schemas.openxmlformats.org/officeDocument/2006/relationships/tags" Target="../tags/tag261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20.png" /><Relationship Id="rId4" Type="http://schemas.openxmlformats.org/officeDocument/2006/relationships/tags" Target="../tags/tag255.xml" /><Relationship Id="rId5" Type="http://schemas.openxmlformats.org/officeDocument/2006/relationships/tags" Target="../tags/tag256.xml" /><Relationship Id="rId6" Type="http://schemas.openxmlformats.org/officeDocument/2006/relationships/image" Target="../media/image21.png" /><Relationship Id="rId7" Type="http://schemas.openxmlformats.org/officeDocument/2006/relationships/tags" Target="../tags/tag257.xml" /><Relationship Id="rId8" Type="http://schemas.openxmlformats.org/officeDocument/2006/relationships/image" Target="../media/image22.png" /><Relationship Id="rId9" Type="http://schemas.openxmlformats.org/officeDocument/2006/relationships/tags" Target="../tags/tag25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66.xml" /><Relationship Id="rId11" Type="http://schemas.openxmlformats.org/officeDocument/2006/relationships/tags" Target="../tags/tag267.xml" /><Relationship Id="rId12" Type="http://schemas.openxmlformats.org/officeDocument/2006/relationships/image" Target="../media/image29.png" /><Relationship Id="rId13" Type="http://schemas.openxmlformats.org/officeDocument/2006/relationships/tags" Target="../tags/tag268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20.png" /><Relationship Id="rId4" Type="http://schemas.openxmlformats.org/officeDocument/2006/relationships/tags" Target="../tags/tag262.xml" /><Relationship Id="rId5" Type="http://schemas.openxmlformats.org/officeDocument/2006/relationships/tags" Target="../tags/tag263.xml" /><Relationship Id="rId6" Type="http://schemas.openxmlformats.org/officeDocument/2006/relationships/image" Target="../media/image21.png" /><Relationship Id="rId7" Type="http://schemas.openxmlformats.org/officeDocument/2006/relationships/tags" Target="../tags/tag264.xml" /><Relationship Id="rId8" Type="http://schemas.openxmlformats.org/officeDocument/2006/relationships/image" Target="../media/image22.png" /><Relationship Id="rId9" Type="http://schemas.openxmlformats.org/officeDocument/2006/relationships/tags" Target="../tags/tag26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73.xml" /><Relationship Id="rId11" Type="http://schemas.openxmlformats.org/officeDocument/2006/relationships/tags" Target="../tags/tag274.xml" /><Relationship Id="rId12" Type="http://schemas.openxmlformats.org/officeDocument/2006/relationships/tags" Target="../tags/tag275.xml" /><Relationship Id="rId13" Type="http://schemas.openxmlformats.org/officeDocument/2006/relationships/tags" Target="../tags/tag276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277.xml" /><Relationship Id="rId17" Type="http://schemas.openxmlformats.org/officeDocument/2006/relationships/tags" Target="../tags/tag278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20.png" /><Relationship Id="rId4" Type="http://schemas.openxmlformats.org/officeDocument/2006/relationships/tags" Target="../tags/tag269.xml" /><Relationship Id="rId5" Type="http://schemas.openxmlformats.org/officeDocument/2006/relationships/tags" Target="../tags/tag270.xml" /><Relationship Id="rId6" Type="http://schemas.openxmlformats.org/officeDocument/2006/relationships/image" Target="../media/image21.png" /><Relationship Id="rId7" Type="http://schemas.openxmlformats.org/officeDocument/2006/relationships/tags" Target="../tags/tag271.xml" /><Relationship Id="rId8" Type="http://schemas.openxmlformats.org/officeDocument/2006/relationships/image" Target="../media/image22.png" /><Relationship Id="rId9" Type="http://schemas.openxmlformats.org/officeDocument/2006/relationships/tags" Target="../tags/tag27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83.xml" /><Relationship Id="rId11" Type="http://schemas.openxmlformats.org/officeDocument/2006/relationships/tags" Target="../tags/tag284.xml" /><Relationship Id="rId12" Type="http://schemas.openxmlformats.org/officeDocument/2006/relationships/image" Target="../media/image29.png" /><Relationship Id="rId13" Type="http://schemas.openxmlformats.org/officeDocument/2006/relationships/tags" Target="../tags/tag285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20.png" /><Relationship Id="rId4" Type="http://schemas.openxmlformats.org/officeDocument/2006/relationships/tags" Target="../tags/tag279.xml" /><Relationship Id="rId5" Type="http://schemas.openxmlformats.org/officeDocument/2006/relationships/tags" Target="../tags/tag280.xml" /><Relationship Id="rId6" Type="http://schemas.openxmlformats.org/officeDocument/2006/relationships/image" Target="../media/image21.png" /><Relationship Id="rId7" Type="http://schemas.openxmlformats.org/officeDocument/2006/relationships/tags" Target="../tags/tag281.xml" /><Relationship Id="rId8" Type="http://schemas.openxmlformats.org/officeDocument/2006/relationships/image" Target="../media/image22.png" /><Relationship Id="rId9" Type="http://schemas.openxmlformats.org/officeDocument/2006/relationships/tags" Target="../tags/tag28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90.xml" /><Relationship Id="rId11" Type="http://schemas.openxmlformats.org/officeDocument/2006/relationships/tags" Target="../tags/tag291.xml" /><Relationship Id="rId12" Type="http://schemas.openxmlformats.org/officeDocument/2006/relationships/tags" Target="../tags/tag292.xml" /><Relationship Id="rId13" Type="http://schemas.openxmlformats.org/officeDocument/2006/relationships/tags" Target="../tags/tag293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294.xml" /><Relationship Id="rId17" Type="http://schemas.openxmlformats.org/officeDocument/2006/relationships/tags" Target="../tags/tag295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20.png" /><Relationship Id="rId4" Type="http://schemas.openxmlformats.org/officeDocument/2006/relationships/tags" Target="../tags/tag286.xml" /><Relationship Id="rId5" Type="http://schemas.openxmlformats.org/officeDocument/2006/relationships/tags" Target="../tags/tag287.xml" /><Relationship Id="rId6" Type="http://schemas.openxmlformats.org/officeDocument/2006/relationships/image" Target="../media/image21.png" /><Relationship Id="rId7" Type="http://schemas.openxmlformats.org/officeDocument/2006/relationships/tags" Target="../tags/tag288.xml" /><Relationship Id="rId8" Type="http://schemas.openxmlformats.org/officeDocument/2006/relationships/image" Target="../media/image22.png" /><Relationship Id="rId9" Type="http://schemas.openxmlformats.org/officeDocument/2006/relationships/tags" Target="../tags/tag28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00.xml" /><Relationship Id="rId11" Type="http://schemas.openxmlformats.org/officeDocument/2006/relationships/tags" Target="../tags/tag301.xml" /><Relationship Id="rId12" Type="http://schemas.openxmlformats.org/officeDocument/2006/relationships/image" Target="../media/image29.png" /><Relationship Id="rId13" Type="http://schemas.openxmlformats.org/officeDocument/2006/relationships/tags" Target="../tags/tag302.xml" /><Relationship Id="rId2" Type="http://schemas.openxmlformats.org/officeDocument/2006/relationships/notesSlide" Target="../notesSlides/notesSlide14.xml" /><Relationship Id="rId3" Type="http://schemas.openxmlformats.org/officeDocument/2006/relationships/image" Target="../media/image20.png" /><Relationship Id="rId4" Type="http://schemas.openxmlformats.org/officeDocument/2006/relationships/tags" Target="../tags/tag296.xml" /><Relationship Id="rId5" Type="http://schemas.openxmlformats.org/officeDocument/2006/relationships/tags" Target="../tags/tag297.xml" /><Relationship Id="rId6" Type="http://schemas.openxmlformats.org/officeDocument/2006/relationships/image" Target="../media/image21.png" /><Relationship Id="rId7" Type="http://schemas.openxmlformats.org/officeDocument/2006/relationships/tags" Target="../tags/tag298.xml" /><Relationship Id="rId8" Type="http://schemas.openxmlformats.org/officeDocument/2006/relationships/image" Target="../media/image22.png" /><Relationship Id="rId9" Type="http://schemas.openxmlformats.org/officeDocument/2006/relationships/tags" Target="../tags/tag29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07.xml" /><Relationship Id="rId11" Type="http://schemas.openxmlformats.org/officeDocument/2006/relationships/tags" Target="../tags/tag308.xml" /><Relationship Id="rId12" Type="http://schemas.openxmlformats.org/officeDocument/2006/relationships/image" Target="../media/image29.png" /><Relationship Id="rId13" Type="http://schemas.openxmlformats.org/officeDocument/2006/relationships/tags" Target="../tags/tag309.xml" /><Relationship Id="rId2" Type="http://schemas.openxmlformats.org/officeDocument/2006/relationships/notesSlide" Target="../notesSlides/notesSlide15.xml" /><Relationship Id="rId3" Type="http://schemas.openxmlformats.org/officeDocument/2006/relationships/image" Target="../media/image20.png" /><Relationship Id="rId4" Type="http://schemas.openxmlformats.org/officeDocument/2006/relationships/tags" Target="../tags/tag303.xml" /><Relationship Id="rId5" Type="http://schemas.openxmlformats.org/officeDocument/2006/relationships/tags" Target="../tags/tag304.xml" /><Relationship Id="rId6" Type="http://schemas.openxmlformats.org/officeDocument/2006/relationships/image" Target="../media/image21.png" /><Relationship Id="rId7" Type="http://schemas.openxmlformats.org/officeDocument/2006/relationships/tags" Target="../tags/tag305.xml" /><Relationship Id="rId8" Type="http://schemas.openxmlformats.org/officeDocument/2006/relationships/image" Target="../media/image22.png" /><Relationship Id="rId9" Type="http://schemas.openxmlformats.org/officeDocument/2006/relationships/tags" Target="../tags/tag30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14.xml" /><Relationship Id="rId11" Type="http://schemas.openxmlformats.org/officeDocument/2006/relationships/tags" Target="../tags/tag315.xml" /><Relationship Id="rId12" Type="http://schemas.openxmlformats.org/officeDocument/2006/relationships/image" Target="../media/image29.png" /><Relationship Id="rId13" Type="http://schemas.openxmlformats.org/officeDocument/2006/relationships/tags" Target="../tags/tag316.xml" /><Relationship Id="rId2" Type="http://schemas.openxmlformats.org/officeDocument/2006/relationships/notesSlide" Target="../notesSlides/notesSlide16.xml" /><Relationship Id="rId3" Type="http://schemas.openxmlformats.org/officeDocument/2006/relationships/image" Target="../media/image20.png" /><Relationship Id="rId4" Type="http://schemas.openxmlformats.org/officeDocument/2006/relationships/tags" Target="../tags/tag310.xml" /><Relationship Id="rId5" Type="http://schemas.openxmlformats.org/officeDocument/2006/relationships/tags" Target="../tags/tag311.xml" /><Relationship Id="rId6" Type="http://schemas.openxmlformats.org/officeDocument/2006/relationships/image" Target="../media/image21.png" /><Relationship Id="rId7" Type="http://schemas.openxmlformats.org/officeDocument/2006/relationships/tags" Target="../tags/tag312.xml" /><Relationship Id="rId8" Type="http://schemas.openxmlformats.org/officeDocument/2006/relationships/image" Target="../media/image22.png" /><Relationship Id="rId9" Type="http://schemas.openxmlformats.org/officeDocument/2006/relationships/tags" Target="../tags/tag3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21.xml" /><Relationship Id="rId11" Type="http://schemas.openxmlformats.org/officeDocument/2006/relationships/tags" Target="../tags/tag322.xml" /><Relationship Id="rId12" Type="http://schemas.openxmlformats.org/officeDocument/2006/relationships/tags" Target="../tags/tag323.xml" /><Relationship Id="rId13" Type="http://schemas.openxmlformats.org/officeDocument/2006/relationships/tags" Target="../tags/tag324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325.xml" /><Relationship Id="rId17" Type="http://schemas.openxmlformats.org/officeDocument/2006/relationships/tags" Target="../tags/tag326.xml" /><Relationship Id="rId2" Type="http://schemas.openxmlformats.org/officeDocument/2006/relationships/notesSlide" Target="../notesSlides/notesSlide17.xml" /><Relationship Id="rId3" Type="http://schemas.openxmlformats.org/officeDocument/2006/relationships/image" Target="../media/image20.png" /><Relationship Id="rId4" Type="http://schemas.openxmlformats.org/officeDocument/2006/relationships/tags" Target="../tags/tag317.xml" /><Relationship Id="rId5" Type="http://schemas.openxmlformats.org/officeDocument/2006/relationships/tags" Target="../tags/tag318.xml" /><Relationship Id="rId6" Type="http://schemas.openxmlformats.org/officeDocument/2006/relationships/image" Target="../media/image21.png" /><Relationship Id="rId7" Type="http://schemas.openxmlformats.org/officeDocument/2006/relationships/tags" Target="../tags/tag319.xml" /><Relationship Id="rId8" Type="http://schemas.openxmlformats.org/officeDocument/2006/relationships/image" Target="../media/image22.png" /><Relationship Id="rId9" Type="http://schemas.openxmlformats.org/officeDocument/2006/relationships/tags" Target="../tags/tag320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31.xml" /><Relationship Id="rId11" Type="http://schemas.openxmlformats.org/officeDocument/2006/relationships/tags" Target="../tags/tag332.xml" /><Relationship Id="rId12" Type="http://schemas.openxmlformats.org/officeDocument/2006/relationships/image" Target="../media/image29.png" /><Relationship Id="rId13" Type="http://schemas.openxmlformats.org/officeDocument/2006/relationships/tags" Target="../tags/tag333.xml" /><Relationship Id="rId2" Type="http://schemas.openxmlformats.org/officeDocument/2006/relationships/notesSlide" Target="../notesSlides/notesSlide18.xml" /><Relationship Id="rId3" Type="http://schemas.openxmlformats.org/officeDocument/2006/relationships/image" Target="../media/image20.png" /><Relationship Id="rId4" Type="http://schemas.openxmlformats.org/officeDocument/2006/relationships/tags" Target="../tags/tag327.xml" /><Relationship Id="rId5" Type="http://schemas.openxmlformats.org/officeDocument/2006/relationships/tags" Target="../tags/tag328.xml" /><Relationship Id="rId6" Type="http://schemas.openxmlformats.org/officeDocument/2006/relationships/image" Target="../media/image21.png" /><Relationship Id="rId7" Type="http://schemas.openxmlformats.org/officeDocument/2006/relationships/tags" Target="../tags/tag329.xml" /><Relationship Id="rId8" Type="http://schemas.openxmlformats.org/officeDocument/2006/relationships/image" Target="../media/image22.png" /><Relationship Id="rId9" Type="http://schemas.openxmlformats.org/officeDocument/2006/relationships/tags" Target="../tags/tag330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6003031145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21690" y="1758950"/>
            <a:ext cx="9584690" cy="1090930"/>
          </a:xfrm>
        </p:spPr>
        <p:txBody>
          <a:bodyPr/>
          <a:lstStyle/>
          <a:p>
            <a:r>
              <a:rPr lang="zh-CN" altLang="en-US" sz="4800">
                <a:solidFill>
                  <a:schemeClr val="accent1"/>
                </a:solidFill>
                <a:latin typeface="仿宋" panose="02010609060101010101" charset="-122"/>
                <a:ea typeface="微软雅黑"/>
              </a:rPr>
              <a:t>劳务派遣制度对中国未来劳动力素质的影响  一项基于上海36家国有企业调查数据的实证分析</a:t>
            </a:r>
            <a:endParaRPr lang="zh-CN" altLang="en-US" sz="4800">
              <a:solidFill>
                <a:schemeClr val="accent1"/>
              </a:solidFill>
              <a:latin typeface="仿宋" panose="02010609060101010101" charset="-122"/>
              <a:ea typeface="微软雅黑"/>
            </a:endParaRPr>
          </a:p>
        </p:txBody>
      </p:sp>
      <p:sp>
        <p:nvSpPr>
          <p:cNvPr id="6" name="副标题 5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703243" y="3271167"/>
            <a:ext cx="5821200" cy="414000"/>
          </a:xfrm>
        </p:spPr>
        <p:txBody>
          <a:bodyPr>
            <a:noAutofit/>
          </a:bodyPr>
          <a:lstStyle/>
          <a:p>
            <a:r>
              <a:rPr lang="zh-CN" altLang="zh-CN" sz="2400">
                <a:solidFill>
                  <a:schemeClr val="tx1"/>
                </a:solidFill>
                <a:latin typeface="仿宋" panose="02010609060101010101" charset="-122"/>
              </a:rPr>
              <a:t> </a:t>
            </a:r>
            <a:endParaRPr lang="zh-CN" altLang="zh-CN" sz="2400">
              <a:solidFill>
                <a:schemeClr val="tx1"/>
              </a:solidFill>
              <a:latin typeface="仿宋" panose="02010609060101010101" charset="-122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3"/>
            </p:custDataLst>
          </p:nvPr>
        </p:nvSpPr>
        <p:spPr>
          <a:xfrm>
            <a:off x="1718800" y="2234260"/>
            <a:ext cx="3755384" cy="1070212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>
            <p:custDataLst>
              <p:tags r:id="rId4"/>
            </p:custDataLst>
          </p:nvPr>
        </p:nvSpPr>
        <p:spPr>
          <a:xfrm>
            <a:off x="1410270" y="2157730"/>
            <a:ext cx="1213630" cy="1213630"/>
          </a:xfrm>
          <a:prstGeom prst="ellipse">
            <a:avLst/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5"/>
            </p:custDataLst>
          </p:nvPr>
        </p:nvSpPr>
        <p:spPr>
          <a:xfrm>
            <a:off x="1493429" y="2242696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1410335" y="2488565"/>
            <a:ext cx="1129030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rgbClr val="6096E6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rgbClr val="6096E6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7"/>
            </p:custDataLst>
          </p:nvPr>
        </p:nvSpPr>
        <p:spPr>
          <a:xfrm>
            <a:off x="2539365" y="223901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摘要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8"/>
            </p:custDataLst>
          </p:nvPr>
        </p:nvSpPr>
        <p:spPr>
          <a:xfrm>
            <a:off x="1718197" y="3834155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椭圆 35"/>
          <p:cNvSpPr/>
          <p:nvPr>
            <p:custDataLst>
              <p:tags r:id="rId9"/>
            </p:custDataLst>
          </p:nvPr>
        </p:nvSpPr>
        <p:spPr>
          <a:xfrm>
            <a:off x="1409668" y="3757625"/>
            <a:ext cx="1213630" cy="1213630"/>
          </a:xfrm>
          <a:prstGeom prst="ellipse">
            <a:avLst/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0"/>
            </p:custDataLst>
          </p:nvPr>
        </p:nvSpPr>
        <p:spPr>
          <a:xfrm>
            <a:off x="1492826" y="3842591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11"/>
            </p:custDataLst>
          </p:nvPr>
        </p:nvSpPr>
        <p:spPr>
          <a:xfrm>
            <a:off x="2538730" y="385127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文献综述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2"/>
            </p:custDataLst>
          </p:nvPr>
        </p:nvSpPr>
        <p:spPr>
          <a:xfrm>
            <a:off x="6911981" y="2242696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椭圆 69"/>
          <p:cNvSpPr/>
          <p:nvPr>
            <p:custDataLst>
              <p:tags r:id="rId13"/>
            </p:custDataLst>
          </p:nvPr>
        </p:nvSpPr>
        <p:spPr>
          <a:xfrm>
            <a:off x="6603451" y="2166166"/>
            <a:ext cx="1213630" cy="1213630"/>
          </a:xfrm>
          <a:prstGeom prst="ellipse">
            <a:avLst/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椭圆 70"/>
          <p:cNvSpPr/>
          <p:nvPr>
            <p:custDataLst>
              <p:tags r:id="rId14"/>
            </p:custDataLst>
          </p:nvPr>
        </p:nvSpPr>
        <p:spPr>
          <a:xfrm>
            <a:off x="6686609" y="2251133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15"/>
            </p:custDataLst>
          </p:nvPr>
        </p:nvSpPr>
        <p:spPr>
          <a:xfrm>
            <a:off x="7733030" y="220472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引言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16"/>
            </p:custDataLst>
          </p:nvPr>
        </p:nvSpPr>
        <p:spPr>
          <a:xfrm>
            <a:off x="6911378" y="3842591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" name="椭圆 76"/>
          <p:cNvSpPr/>
          <p:nvPr>
            <p:custDataLst>
              <p:tags r:id="rId17"/>
            </p:custDataLst>
          </p:nvPr>
        </p:nvSpPr>
        <p:spPr>
          <a:xfrm>
            <a:off x="6602848" y="3766061"/>
            <a:ext cx="1213630" cy="1213630"/>
          </a:xfrm>
          <a:prstGeom prst="ellipse">
            <a:avLst/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8" name="椭圆 77"/>
          <p:cNvSpPr/>
          <p:nvPr>
            <p:custDataLst>
              <p:tags r:id="rId18"/>
            </p:custDataLst>
          </p:nvPr>
        </p:nvSpPr>
        <p:spPr>
          <a:xfrm>
            <a:off x="6686007" y="3851028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" name="文本框 81"/>
          <p:cNvSpPr txBox="1"/>
          <p:nvPr>
            <p:custDataLst>
              <p:tags r:id="rId19"/>
            </p:custDataLst>
          </p:nvPr>
        </p:nvSpPr>
        <p:spPr>
          <a:xfrm>
            <a:off x="7732395" y="385127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研究方法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0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rgbClr val="6096E6">
                    <a:lumMod val="50000"/>
                  </a:srgbClr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rgbClr val="6096E6">
                  <a:lumMod val="50000"/>
                </a:srgb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21"/>
            </p:custDataLst>
          </p:nvPr>
        </p:nvSpPr>
        <p:spPr>
          <a:xfrm>
            <a:off x="1410335" y="4088765"/>
            <a:ext cx="112966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8B6E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rgbClr val="58B6E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22"/>
            </p:custDataLst>
          </p:nvPr>
        </p:nvSpPr>
        <p:spPr>
          <a:xfrm>
            <a:off x="6604000" y="248793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FBA5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rgbClr val="FFBA5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23"/>
            </p:custDataLst>
          </p:nvPr>
        </p:nvSpPr>
        <p:spPr>
          <a:xfrm>
            <a:off x="6602095" y="4088765"/>
            <a:ext cx="113093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18870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rgbClr val="F18870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2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3"/>
            </p:custDataLst>
          </p:nvPr>
        </p:nvSpPr>
        <p:spPr>
          <a:xfrm>
            <a:off x="1718800" y="2234260"/>
            <a:ext cx="3755384" cy="1070212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>
            <p:custDataLst>
              <p:tags r:id="rId4"/>
            </p:custDataLst>
          </p:nvPr>
        </p:nvSpPr>
        <p:spPr>
          <a:xfrm>
            <a:off x="1410270" y="2157730"/>
            <a:ext cx="1213630" cy="1213630"/>
          </a:xfrm>
          <a:prstGeom prst="ellipse">
            <a:avLst/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5"/>
            </p:custDataLst>
          </p:nvPr>
        </p:nvSpPr>
        <p:spPr>
          <a:xfrm>
            <a:off x="1493429" y="2242696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1410335" y="248856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rgbClr val="6096E6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600" spc="300">
              <a:solidFill>
                <a:srgbClr val="6096E6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7"/>
            </p:custDataLst>
          </p:nvPr>
        </p:nvSpPr>
        <p:spPr>
          <a:xfrm>
            <a:off x="2539365" y="223901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结果与讨论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8"/>
            </p:custDataLst>
          </p:nvPr>
        </p:nvSpPr>
        <p:spPr>
          <a:xfrm>
            <a:off x="1718197" y="3834155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椭圆 35"/>
          <p:cNvSpPr/>
          <p:nvPr>
            <p:custDataLst>
              <p:tags r:id="rId9"/>
            </p:custDataLst>
          </p:nvPr>
        </p:nvSpPr>
        <p:spPr>
          <a:xfrm>
            <a:off x="1409668" y="3757625"/>
            <a:ext cx="1213630" cy="1213630"/>
          </a:xfrm>
          <a:prstGeom prst="ellipse">
            <a:avLst/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0"/>
            </p:custDataLst>
          </p:nvPr>
        </p:nvSpPr>
        <p:spPr>
          <a:xfrm>
            <a:off x="1492826" y="3842591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11"/>
            </p:custDataLst>
          </p:nvPr>
        </p:nvSpPr>
        <p:spPr>
          <a:xfrm>
            <a:off x="2538730" y="385127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参考内容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2"/>
            </p:custDataLst>
          </p:nvPr>
        </p:nvSpPr>
        <p:spPr>
          <a:xfrm>
            <a:off x="6911981" y="2242696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椭圆 69"/>
          <p:cNvSpPr/>
          <p:nvPr>
            <p:custDataLst>
              <p:tags r:id="rId13"/>
            </p:custDataLst>
          </p:nvPr>
        </p:nvSpPr>
        <p:spPr>
          <a:xfrm>
            <a:off x="6603451" y="2166166"/>
            <a:ext cx="1213630" cy="1213630"/>
          </a:xfrm>
          <a:prstGeom prst="ellipse">
            <a:avLst/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椭圆 70"/>
          <p:cNvSpPr/>
          <p:nvPr>
            <p:custDataLst>
              <p:tags r:id="rId14"/>
            </p:custDataLst>
          </p:nvPr>
        </p:nvSpPr>
        <p:spPr>
          <a:xfrm>
            <a:off x="6686609" y="2251133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15"/>
            </p:custDataLst>
          </p:nvPr>
        </p:nvSpPr>
        <p:spPr>
          <a:xfrm>
            <a:off x="7733030" y="220472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结论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16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rgbClr val="6096E6">
                    <a:lumMod val="50000"/>
                  </a:srgbClr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rgbClr val="6096E6">
                  <a:lumMod val="50000"/>
                </a:srgb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17"/>
            </p:custDataLst>
          </p:nvPr>
        </p:nvSpPr>
        <p:spPr>
          <a:xfrm>
            <a:off x="1410335" y="4088765"/>
            <a:ext cx="112903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8B6E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07</a:t>
            </a:r>
            <a:endParaRPr lang="en-US" altLang="zh-CN" sz="3200" spc="300">
              <a:solidFill>
                <a:srgbClr val="58B6E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18"/>
            </p:custDataLst>
          </p:nvPr>
        </p:nvSpPr>
        <p:spPr>
          <a:xfrm>
            <a:off x="6604000" y="2487930"/>
            <a:ext cx="112903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FBA5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06</a:t>
            </a:r>
            <a:endParaRPr lang="en-US" altLang="zh-CN" sz="3200" spc="300">
              <a:solidFill>
                <a:srgbClr val="FFBA5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摘要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摘要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本次演示旨在探讨劳务派遣制度对中国未来劳动力素质的影响。通过对上海36家国有企业的调查数据进行分析，发现劳务派遣制度在提高劳动力素质方面具有一定的积极作用，但同时也存在一些问题。本次演示将就此展开讨论，并提出相关建议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引言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引言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劳务派遣制度是一种常见的用工方式，指用工单位与劳务派遣公司签订协议，由劳务派遣公司派遣员工到用工单位工作的一种制度。随着经济的发展和改革的深入，我国劳务派遣制度也逐渐普及，成为了缓解就业压力和满足企业灵活用工需求的重要途径。然而，劳务派遣制度的实施也对未来劳动力素质产生了一定的影响，这是值得我们的问题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文献综述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文献综述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劳务派遣制度的历史发展可以追溯到20世纪90年代初期，当时我国经济处于转型期，为了缓解就业压力，政府开始允许部分城市试行劳务派遣制度。随着时间的推移，劳务派遣制度逐渐得到了推广和发展，成为了企业常用的一种用工方式。相关研究表明，劳务派遣制度的实施有助于提高企业的用工灵活性，同时也能够为劳动者提供更多的就业机会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文献综述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但是，也有学者指出，劳务派遣制度存在一定的不公平性，如派遣员工与正式员工存在同工不同酬等现象。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研究方法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研究方法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本研究以上海36家国有企业为研究对象，采用问卷调查和实地访谈的方式收集数据。问卷调查主要针对企业管理人员和劳务派遣员工，旨在了解企业的用工情况和劳务派遣员工的待遇、培训、晋升等方面的情况。实地访谈则主要对一些典型案例进行深入调查，以进一步了解劳务派遣制度的实际运作情况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结果与讨论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结果与讨论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通过数据分析，我们发现上海36家国有企业中，有20家企业采用了劳务派遣制度，派遣员工总数达到了5000人。在素质方面，派遣员工的文化程度以大专和本科学历为主，占比达到了70%。然而，与正式员工相比，派遣员工的技能水平普遍较低，仅有30%拥有专业技能证书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结果与讨论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工作表现方面，派遣员工在完成任务、执行力等方面与正式员工相差不大。但是，由于缺乏正式员工的职业发展空间和福利待遇，派遣员工的职业成长和晋升机会较少。此外，由于一些企业在使用劳务派遣员工时存在不规范行为，如不缴纳社会保险等，导致派遣员工的权益得不到保障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结果与讨论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从未来劳动力素质的角度来看，劳务派遣制度的实施在一定程度上提高了企业的用工灵活性，为劳动者提供了更多的就业机会。然而，由于派遣员工的权益得不到充分保障，且缺乏必要的培训和晋升机会，这种制度也有可能对未来劳动力素质产生负面影响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结论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结论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本次演示通过对上海36家国有企业的调查数据进行分析，发现劳务派遣制度在提高劳动力素质方面具有一定的积极作用，但同时也存在一些问题。为了保障劳务派遣员工的权益和提高未来劳动力素质，我们建议政府和企业应该加强监管力度，规范劳务派遣制度的实施，为劳动者提供更多的保障和机会。此外，企业也应该注重对劳务派遣员工的培训和晋升，以提高其技能水平和职业发展能力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https://d.book118.com/516003031145010041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10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1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2"/>
  <p:tag name="KSO_WM_UNIT_INDEX" val="2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2"/>
  <p:tag name="KSO_WM_UNIT_INDEX" val="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3"/>
  <p:tag name="KSO_WM_UNIT_INDEX" val="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4"/>
  <p:tag name="KSO_WM_UNIT_INDEX" val="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COMBINE_RELATE_SLIDE_ID" val="background20176890_1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custom20177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树叶手绘风总结报告"/>
  <p:tag name="KSO_WM_UNIT_TYPE" val="a"/>
  <p:tag name="KSO_WM_UNIT_VALUE" val="10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1"/>
  <p:tag name="KSO_WM_UNIT_DIAGRAM_ISNUMVISUAL" val="0"/>
  <p:tag name="KSO_WM_UNIT_DIAGRAM_ISREFERUNIT" val="0"/>
  <p:tag name="KSO_WM_UNIT_HIGHLIGHT" val="0"/>
  <p:tag name="KSO_WM_UNIT_ID" val="custom20177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15"/>
  <p:tag name="KSO_WM_UNIT_TEXT_FILL_TYPE" val="1"/>
  <p:tag name="KSO_WM_UNIT_TYPE" val="b"/>
  <p:tag name="KSO_WM_UNIT_VALUE" val="22"/>
</p:tagLst>
</file>

<file path=ppt/tags/tag171.xml><?xml version="1.0" encoding="utf-8"?>
<p:tagLst xmlns:p="http://schemas.openxmlformats.org/presentationml/2006/main">
  <p:tag name="KSO_WM_BEAUTIFY_FLAG" val="#wm#"/>
  <p:tag name="KSO_WM_COMBINE_RELATE_SLIDE_ID" val="background20176890_1"/>
  <p:tag name="KSO_WM_SLIDE_ID" val="custom20177418_1"/>
  <p:tag name="KSO_WM_SLIDE_INDEX" val="1"/>
  <p:tag name="KSO_WM_SLIDE_ITEM_CNT" val="0"/>
  <p:tag name="KSO_WM_SLIDE_LAYOUT" val="a_b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1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1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0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0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2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1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1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1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2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2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2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2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2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2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2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3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3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3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3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4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4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4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4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4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5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5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5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5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6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6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6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6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6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6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7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7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7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7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8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8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8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8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8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9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9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0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0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0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1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1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1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1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1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1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1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2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2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2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2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2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3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2_Office 主题​​">
  <a:themeElements>
    <a:clrScheme name="自定义 120">
      <a:dk1>
        <a:srgbClr val="000000"/>
      </a:dk1>
      <a:lt1>
        <a:srgbClr val="FFFFFF"/>
      </a:lt1>
      <a:dk2>
        <a:srgbClr val="ECF4EC"/>
      </a:dk2>
      <a:lt2>
        <a:srgbClr val="FFFFFF"/>
      </a:lt2>
      <a:accent1>
        <a:srgbClr val="238C3B"/>
      </a:accent1>
      <a:accent2>
        <a:srgbClr val="508834"/>
      </a:accent2>
      <a:accent3>
        <a:srgbClr val="63822C"/>
      </a:accent3>
      <a:accent4>
        <a:srgbClr val="727C27"/>
      </a:accent4>
      <a:accent5>
        <a:srgbClr val="7E7427"/>
      </a:accent5>
      <a:accent6>
        <a:srgbClr val="896D2A"/>
      </a:accent6>
      <a:hlink>
        <a:srgbClr val="1371ED"/>
      </a:hlink>
      <a:folHlink>
        <a:srgbClr val="B759BC"/>
      </a:folHlink>
    </a:clrScheme>
    <a:fontScheme name="自定义 1">
      <a:majorFont>
        <a:latin typeface="微软雅黑"/>
        <a:ea typeface="汉仪旗黑-85S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19</Slides>
  <Notes>18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汉仪旗黑-85S</vt:lpstr>
      <vt:lpstr>仿宋</vt:lpstr>
      <vt:lpstr>Calibri Light</vt:lpstr>
      <vt:lpstr>思源黑体 CN Bold</vt:lpstr>
      <vt:lpstr>Office Theme</vt:lpstr>
      <vt:lpstr>劳务派遣制度对中国未来劳动力素质的影响  一项基于上海36家国有企业调查数据的实证分析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2024-09-08T14:57:41.016</cp:lastPrinted>
  <dcterms:created xsi:type="dcterms:W3CDTF">2024-09-08T06:57:41Z</dcterms:created>
  <dcterms:modified xsi:type="dcterms:W3CDTF">2024-09-08T06:57:48Z</dcterms:modified>
</cp:coreProperties>
</file>