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065F6D-7EBA-47B7-B13A-183A164000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F8897E-EF0B-4A9A-9BDC-E803542D70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257E43-DD8B-4005-8B79-0A8868901D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538728-DADA-47A7-B9AB-4B10E6893F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2E2FBF1-E1D6-4311-AAEB-F54CC88D31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AA70AC1-8EAC-4B55-A8C0-038CCF9A26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CE2881D-A3A4-4FFF-9D8C-3A6BC8FF51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5CD002-B0B2-4ECF-AA30-B44D753DC2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794582-E535-40C5-B64E-7547E92DBC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5EBE61-9ED7-4972-8439-4F0B206991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83ADD3-30A6-4CF7-97CC-043ADF72FA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6004022004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设立土地规划设计服务公司可行性研究报告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7287" y="4489571"/>
            <a:ext cx="3870073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216176" y="4496753"/>
            <a:ext cx="427324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市场分析与前景展望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公司定位与业务范围界定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组织架构与人力资源配置方案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技术支持与创新能力评估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财务规划与风险防范措施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总结：设立土地规划设计服务公司可行性结论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市场分析与前景展望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8417" r="841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我国土地利用类型多样，包括农用地、建设用地和未利用地等。近年来，随着城市化进程的加速和经济发展的需要，建设用地需求持续增长，而农用地保护压力加大。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土地利用现状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未来土地利用将更加注重生态保护和可持续发展，加强土地资源的节约集约利用，推动土地利用方式转变和结构调整。同时，随着科技进步和产业升级，新兴产业的用地需求将不断增加。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土地利用趋势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土地利用现状及趋势分析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国家政策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国家出台了一系列土地管理政策法规，如《土地管理法》、《城乡规划法》等，对土地规划设计服务公司的设立和运营提供了法律保障和政策支持。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地方政府政策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地方政府也相继出台了相关土地政策和规划，对土地资源的保护和利用提出了更高要求，为土地规划设计服务公司提供了更多的市场机会。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政策法规对行业影响解读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8906" r="289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市场需求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随着城市化进程的加速和经济发展的需要，各级政府对土地规划设计服务的需求将持续增长。同时，企业和个人对土地利用规划和设计的需求也在不断增加。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市场潜力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我国土地资源丰富，但土地利用效率和规划水平相对较低，未来土地规划设计服务市场具有巨大的发展潜力。随着社会对土地资源保护和可持续发展的重视程度不断提高，市场需求将进一步扩大。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市场需求预测与潜力挖掘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目前，土地规划设计服务市场竞争激烈，国内外众多企业纷纷进入该领域。国内企业在本土化优势和政策支持方面具有一定优势，而国际企业则在技术水平和品牌影响力方面具有优势。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优劣势分析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土地规划设计服务公司需要充分评估自身优势和劣势。优势方面，可以包括专业的技术团队、丰富的项目经验、良好的政府关系等；劣势方面，可能包括资金不足、品牌知名度不高、市场份额有限等。在市场竞争中，公司需要充分发挥自身优势，不断克服劣势，提高市场竞争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竞争格局及优劣势分析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公司定位与业务范围界定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成为行业领导者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通过提供卓越的土地规划设计服务，成为行业内的领导者，树立行业标杆。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推动土地资源的可持续利用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致力于通过科学的土地规划设计，促进土地资源的合理、高效、可持续利用。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创造社会价值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通过优质的服务和项目成果，为社会的经济发展、生态保护和民生改善做出贡献。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明确公司发展目标及愿景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包括土地利用总体规划、城市详细规划、乡村规划、生态保护规划等。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结合创新技术和方法，提供如智慧城市规划、生态修复设计、历史文化保护规划等特色服务。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确定核心业务范围和特色服务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特色服务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核心业务范围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拓展延伸领域和增值服务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延伸领域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拓展至土地评估、土地整治、景观设计等领域，形成多元化的服务体系。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增值服务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提供项目后期的实施指导、监测评估等增值服务，确保项目成果的落地实施和效果评估。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成本导向定价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根据项目的复杂程度、所需人力和时间成本等因素，制定合理的收费标准。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市场竞争定价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结合市场行情和竞争对手的定价情况，制定具有竞争力的收费标准。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灵活多样的收费策略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根据项目特点和客户需求，提供如固定总价、成本加酬金、按时间或工作量计费等多种收费方式。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制定合理收费标准和策略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组织架构与人力资源配置方案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设立土地规划设计服务公司，首先需要设计一个精简高效的组织架构，包括决策层、管理层、执行层等各个层级，确保公司内部运作顺畅。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精简高效的组织架构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针对土地规划设计行业的特点，制定科学合理的管理模式，如项目管理制、矩阵式管理等，以提高公司的管理效率和项目执行质量。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科学合理的管理模式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设计高效组织架构和管理模式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制定详细的招聘计划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根据公司业务需求和发展战略，制定详细的招聘计划，明确招聘岗位、人数、任职要求等。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多渠道选拔优秀人才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通过校园招聘、社会招聘、内部推荐等多种渠道，选拔具有土地规划设计相关背景和经验的优秀人才，组建专业的团队。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招聘选拔优秀人才团队组建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9632" y="2076770"/>
            <a:ext cx="1303226" cy="130322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05045" y="2076770"/>
            <a:ext cx="1347972" cy="13479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>
            <a:off x="2099221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1964092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建立完善的培训体系，包括新员工入职培训、专业技能培训、管理培训等，确保员工能够不断提升自身的专业技能和素质。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6516784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6381655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鼓励员工参与实际项目，通过实践锻炼提高解决问题的能力；定期组织案例分析，分享经验教训，促进团队成长。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64092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完善的培训体系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1655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实践锻炼与案例分析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761443" y="2433168"/>
            <a:ext cx="635177" cy="635177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94451" y="2401589"/>
            <a:ext cx="653588" cy="65358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培训提升员工专业技能素质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https://d.book118.com/516004022004010041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2024-09-07T15:52:30.783</cp:lastPrinted>
  <dcterms:created xsi:type="dcterms:W3CDTF">2024-09-07T07:52:30Z</dcterms:created>
  <dcterms:modified xsi:type="dcterms:W3CDTF">2024-09-07T07:52:32Z</dcterms:modified>
</cp:coreProperties>
</file>