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6FAD8C-754A-49D6-9BCC-DFBB876BD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86B566-559A-43E1-8B64-683AD37C7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5B2130-43A2-42EE-93A1-48D03ED5F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2FC20D-2FAB-46BB-8287-64747765F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7C8010-3D04-4B07-8E06-842121A09A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C9061B-0C3A-45D6-886F-36FAAC64D3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9A3BF8-5AF3-49BA-909F-3C89EB389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17DBCD-B32C-4E11-B48C-01892D854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A987AC-C6E9-4A66-8FDD-333779F35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581B1E-C303-4802-A299-561731EE8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40F024-4EFD-4E81-A7CC-A11F1C1DDF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6005222040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学生下半年社会实践与人文科学体验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社会实践概述与意义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校内实践活动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校外实习与考察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人文科学体验之旅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跨学科融合创新实践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社会实践概述与意义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学生利用课余时间，走出校门，深入社会，进行各种形式的实践活动，以了解社会、服务社会、增长才干、培养品格。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随着教育改革的深入，学生社会实践已成为高校教育的重要组成部分，旨在促进学生全面发展，提高其综合素质和社会适应能力。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社会实践定义及背景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社会实践背景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社会实践定义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通过亲身参与实践活动，学生能够将在课堂上学到的理论知识应用于实际，提高动手能力和解决问题的能力。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250" r="172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提升实践能力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在社会实践中，学生需要面对各种复杂的问题和挑战，这有助于激发他们的创新思维和创造力，培养创新精神。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培养创新精神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458" r="16458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667" r="15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通过参与社会实践，学生能够更加深入地了解社会现实和问题，从而增强他们的社会责任感和使命感。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增强社会责任感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培养学生综合素质重要性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社会实践能够让学生接触到更广阔的社会领域和更多元的文化观念，从而拓宽他们的视野，增加对世界的认知和理解。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拓宽视野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在社会实践中，学生需要关注社会问题并积极参与解决，这有助于培养他们的社会责任感和公民意识。同时，通过为社会做出贡献，学生也能够感受到自身的价值和意义。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增强社会责任感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拓宽视野，增强社会责任感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校内实践活动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组织学生参与校园环境整治，提升环保意识，共建绿色校园。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校园环保行动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协助图书馆进行图书整理、借阅服务等，培养学生奉献精神和服务意识。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图书馆志愿服务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利用课余时间前往留守儿童家庭，提供课业辅导、心理关爱等服务，传递爱心与温暖。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关爱留守儿童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志愿服务类活动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学生科研立项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鼓励学生自主选题、组建团队，进行科研探索，培养学生科研能力和创新精神。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实验室开放日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定期开放实验室，让学生亲身体验科研过程，感受科学魅力。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学术讲座与研讨会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邀请校内外专家学者举办学术讲座，拓宽学生学术视野，提高学术素养。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学术科研类项目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举办各类文艺比赛、书画展、摄影展等，展示学生才艺，丰富校园文化生活。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校园文化艺术节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250" r="15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学生社团活动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中外文化交流周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支持学生社团开展各类文化活动，如文学社、舞蹈社、音乐社等，提升学生文化素养和审美情趣。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邀请国际友人参与，展示各国文化特色，增进学生对不同文化的了解和尊重。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文化艺术类展示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校外实习与考察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学生可以通过校园招聘会、企业官网、实习平台等途径寻找适合自己的实习机会。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814" b="9814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寻找实习机会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根据自己的专业和兴趣选择合适的实习岗位，了解岗位职责和要求。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实习岗位选择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在实习前，学生需要了解企业文化、行业背景、相关法规等，做好充分的实习准备。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实习准备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企业实习机会探索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333" r="163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参观文化机构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学生可以参观博物馆、图书馆、艺术馆等文化机构，了解历史文化、艺术成果等。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参观企业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学生可以参观各类企业，了解企业的生产流程、管理模式、技术创新等情况。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访问政府机构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学生可以访问政府机构，了解政府的职能、政策制定和执行过程。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参观访问各类机构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https://d.book118.com/516005222040010034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2024-09-03T06:49:03.089</cp:lastPrinted>
  <dcterms:created xsi:type="dcterms:W3CDTF">2024-09-02T22:49:03Z</dcterms:created>
  <dcterms:modified xsi:type="dcterms:W3CDTF">2024-09-02T22:49:05Z</dcterms:modified>
</cp:coreProperties>
</file>