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5894-13E0-42B7-B948-3F5DB71D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716B0-58F3-4DDA-931D-4852C7E5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59324-9B30-4DB8-8146-7183C138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98676-9C07-492C-B083-0745FCB7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38CC0-5433-4639-B361-C7754D8D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082B4-5AC2-4AEE-B405-2F37D6D0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6C97A-1385-4425-998B-BE8A16A1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F24ED-E6B7-40BF-8540-05DF5DFA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1346A-6182-4531-9900-1D8A2A16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04A2A-3FBD-473C-9B46-3AA1AD448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1C902-06DC-480D-8B72-055859D1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10223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某建设工程施工招标文件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技术标准和要求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投标文件格式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建设资金来源已落实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招标项目已获得相关部门的批准，建设资金已落实，具备开工条件。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施工图设计文件完备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招标项目所需的施工图设计文件已完成，并经过相关部门审核批准。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施工现场准备就绪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招标项目的施工现场已具备施工条件，包括场地平整、临水、临电等设施。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招标条件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项目名称：某建设工程施工项目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建设规模：总建筑面积约XX万平方米，包括住宅楼、商业设施、停车场等。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招标范围：施工图纸范围内的土建工程、安装工程、室外工程等，具体包括但不限于土方开挖、基础工程、主体结构、内外装修、给排水、电气、暖通等。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建设地点：某市某区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项目概况与招标范围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投标人资格要求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具备建设行政主管部门颁发的建筑工程施工总承包三级及以上资质。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近三年内至少完成过一项类似规模的建筑工程施工项目。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项目经理需具备建筑工程专业二级及以上注册建造师资格，且无在建项目。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企业信誉良好，无不良行为记录。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招标文件的获取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获取时间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自公告发布之日起至投标截止时间前。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获取方式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通过指定网站或现场购买。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招标文件售价为人民币XX元/份，售后不退。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递交时间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投标截止时间前。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递交方式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现场递交或邮寄递交。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投标文件需按照招标文件要求密封并加盖公章，否则将被拒绝接收。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投标文件的递交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中国招标投标公共服务平台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某市政府采购网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发布公告的媒介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总则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投标人资格要求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具备相应施工资质和能力的独立法人或其他组织，并符合国家相关法律法规的规定。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中标后，投标人需按照招标文件要求与招标人签订施工合同，并严格履行合同条款。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投标文件编制要求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按照招标文件要求，由投标人自行编制投标文件，包括技术标和商务标，并确保文件完整、准确、真实。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投标保证金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投标人需按照招标文件要求提交投标保证金，以确保投标人在中标后能够履行合同。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招标范围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明确本次招标的工程范围、工作内容和要求，包括工程量清单、图纸和技术标准等。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投标文件递交方式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规定投标文件的递交时间和方式，以及开标时间和地点。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投标文件格式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提供投标文件的编制格式和要求，包括封面、目录、内容、装订等。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评标标准和办法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说明评标时所采用的标准和办法，以及评审内容和权重分配。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包括工程报价、工期、付款方式、保修期等。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商务标内容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资格证明文件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根据招标文件要求提供的其他资料和证明文件。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包括施工组织设计、施工方案、技术措施、质量保证措施等。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提供企业资质证书、安全生产许可证等相关证明文件。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金额要求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明确投标保证金的金额和缴纳方式。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提供投标保证金的缴纳方式和途径。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退还规定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说明投标保证金的退还条件和时间。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罚则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明确未缴纳或不符合要求的投标保证金的罚则和处理方式。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投标保证金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中标通知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规定中标结果通知的方式和时间。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说明合同签订的时间、地点和方式。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明确合同的主要条款和内容，包括工程范围、工期、质量标准、付款方式等。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规定合同变更的条件和程序，以及变更后的合同条款和内容。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https://d.book118.com/516010223215010040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2024-09-07T10:03:56.745</cp:lastPrinted>
  <dcterms:created xsi:type="dcterms:W3CDTF">2024-09-07T02:03:56Z</dcterms:created>
  <dcterms:modified xsi:type="dcterms:W3CDTF">2024-09-07T02:03:59Z</dcterms:modified>
</cp:coreProperties>
</file>