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EA83270-B21F-4FAE-98BD-F373A7806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D5295-D2E6-40E7-A61D-4580E6169D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349F92-46AA-4C40-9E2A-63FABC1754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52E956-3294-49FC-80A1-183640917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57ACD2-46D8-4353-97C8-2315A252C2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0306C4-FB68-4B1C-B1E6-89FBD68583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7A63E8-6F18-45C2-8D5E-D06534B220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47B5D-91F5-46A1-9F84-1A7FD4662E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F0748-0CE8-4EB3-9FB5-373581565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9A826-4005-4F4F-805B-2B9F6D873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5A31B-5E57-41B5-9729-63CCB563F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1400301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危化品特种作业人员安全操作协同配合与指挥</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危化品特种作业概述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协同配合原则与方法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指挥体系构建与运作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安全操作规范与技能培训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监督检查与考核评价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应急预案制定与演练实施</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68" r="313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946" r="289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包括危化品的生产、储存、使用、经营、运输和处置废弃等环节中的特种作业。</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特种作业人员必须经专门的安全技术培训并考核合格，取得《中华人民共和国特种作业操作证》后，方可上岗作业。</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特种作业要求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保障人身安全</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危化品在生产、储存、运输和使用过程中存在很大的危险性，如果操作不当或发生意外，会对人员造成严重伤害甚至危及生命。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833" r="118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避免财产损失</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危化品事故往往会造成巨大的财产损失，包括设备损坏、产品报废、环境污染等，给企业和社会带来沉重负担。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维护社会稳定</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危化品事故不仅会影响企业的正常运营，还会对社会造成不良影响，如引起公众恐慌、影响社会稳定等。因此，加强危化品特种作业人员的安全操作协同配合与指挥至关重要。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协同配合原则与方法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042" r="104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协同配合意义及目标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提升安全水平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通过协同配合，可以加强危化品特种作业人员的安全意识，提高安全操作技能，从而减少事故发生的可能性。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优化资源配置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协同配合有助于合理调配人力、物力等资源，提高资源利用效率，确保危化品特种作业的安全顺利进行。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实现共同目标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协同配合的最终目标是保障危化品特种作业人员的生命安全和企业财产安全，通过共同努力实现安全生产。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通过定期会议、电话、电子邮件等方式，建立危化品特种作业人员之间的信息沟通渠道，确保信息及时传递。</a:t>
            </a:r>
          </a:p>
        </p:txBody>
      </p:sp>
      <p:pic>
        <p:nvPicPr>
          <p:cNvPr id="6" name="Picture 6"/>
          <p:cNvPicPr>
            <a:picLocks noChangeAspect="1"/>
          </p:cNvPicPr>
          <p:nvPr/>
        </p:nvPicPr>
        <p:blipFill>
          <a:blip r:embed="rId2"/>
          <a:srcRect l="14625" r="14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建立信息沟通渠道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将危化品特种作业过程中涉及的安全信息、操作规程等进行共享，以便作业人员相互了解、学习和借鉴。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共享安全信息</a:t>
            </a:r>
          </a:p>
        </p:txBody>
      </p:sp>
      <p:pic>
        <p:nvPicPr>
          <p:cNvPr id="10" name="Picture 10"/>
          <p:cNvPicPr>
            <a:picLocks noChangeAspect="1"/>
          </p:cNvPicPr>
          <p:nvPr/>
        </p:nvPicPr>
        <p:blipFill>
          <a:blip r:embed="rId3"/>
          <a:srcRect l="12333" r="12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333" r="1633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鼓励作业人员发现问题时及时反馈，以便相关部门及时采取措施进行解决，防止问题扩大。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及时反馈问题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信息沟通与共享机制建立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39" r="439"/>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明确各部门、各岗位的职责分工，确保各项工作有人负责、有章可循，避免出现推诿扯皮现象。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明确职责分工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各部门、各岗位之间要加强协调配合，形成工作合力，共同应对危化品特种作业过程中的各种问题和挑战。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加强协调配合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针对可能出现的突发事件或紧急情况，建立应急机制，明确应对措施和责任人，确保在关键时刻能够迅速响应、有效处置。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建立应急机制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跨部门、跨岗位协同策略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指挥体系构建与运作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在危化品特种作业中，应明确统一的指挥主体，负责全面指导和监督作业过程。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明确指挥主体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统一指挥信号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协调各方行动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042" r="17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为确保指挥的高效和准确，应规定统一的指挥信号，包括手势、口令、灯光等。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指挥主体应协调好各参与方的行动，确保各方在作业过程中密切配合，形成合力。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统一指挥原则确立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建立指挥流程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制定详细的指挥流程，包括作业准备、作业实施、异常情况处理等各个环节的指挥要求。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划分指挥权限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根据作业现场的实际情况，合理划分各层级指挥人员的权限，明确各自的责任和权力。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明确指挥职责</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各级指挥人员应清楚自己的职责范围，包括人员调配、资源分配、安全监控等。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现场指挥权限划分及职责明确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https://d.book118.com/516014003014010040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2024-09-06T06:32:11.313</cp:lastPrinted>
  <dcterms:created xsi:type="dcterms:W3CDTF">2024-09-05T22:32:11Z</dcterms:created>
  <dcterms:modified xsi:type="dcterms:W3CDTF">2024-09-05T22:32:13Z</dcterms:modified>
</cp:coreProperties>
</file>