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F65ED-B376-4239-AB01-F55233517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21446-8359-4161-BDAD-EF7398BB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0DE54-07B2-4C6B-B6E9-E253327F6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F98DF-A669-4CDA-A6C1-857B755F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01270-CC25-4ACF-B86A-0B1A20DA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CED4E-04FB-4061-9891-D5D4EC143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D4B21-1B09-4014-A40D-11D38F5C4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810D1-9F3D-4EC2-BE88-C4E81636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91E3A-3DF6-4BCD-9CC1-DE524F806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CD3E3-052E-4657-9779-DC4D507B4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D3C63-CA8E-43C0-9BC3-D55111B4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1520112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媒体与文化产业研究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媒体与文化产业概述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媒体类型及其影响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文化产品类型及其市场价值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政策法规对媒体和文化产业影响分析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科技创新在媒体和文化产业中应用前景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跨界合作与融合发展策略探讨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总结：挑战与机遇并存，共创美好未来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媒体与文化产业概述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创新性、高附加值、多样性、全球化。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指以信息传播为主导的产业，包括新闻出版、广播电视、电影、互联网等领域。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指以文化内容创作、生产和传播为主导的产业，涵盖文学、艺术、音乐、舞蹈、戏剧、影视等领域。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31231" r="312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随着互联网和移动设备的普及，数字化已成为媒体和文化产业发展的主要趋势。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媒体和文化产业之间的界限逐渐模糊，产业融合成为发展重要方向。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国际交流与合作不断加强，推动媒体和文化产业全球化发展。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随着科技的不断进步和人们文化需求的日益增长，媒体和文化产业的发展前景广阔。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包括原创内容的策划、创作和生产，是媒体和文化产业的核心环节。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制作环节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传播环节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消费环节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将创意内容转化为具体产品或服务的过程，包括拍摄、录制、编辑等环节。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将制作好的产品或服务通过媒体渠道进行传播和推广，包括电视、广播、互联网等。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消费者通过购买或租赁等方式获取媒体和文化产品或服务，并进行消费和体验。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媒体类型及其影响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提供深度报道和评论，影响公众对新闻事件的理解和态度。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通过图像和声音传递信息，具有高度的娱乐性和吸引力。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通过无线电波传输声音信息，具有广泛的覆盖范围和便携性。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传统媒体（报纸、电视、广播）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提供海量的信息和资源，实现全球范围内的即时传播和交流。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125" b="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强调用户参与和互动，形成虚拟社区和网络文化。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满足用户随时随地获取信息和服务的需求，推动媒体消费的个性化。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新媒体（网络、社交媒体、移动应用）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全媒体传播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运用多种媒体形式和手段进行信息传播，提高传播效果。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媒体融合对文化产业的影响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推动文化产业创新和发展，改变文化产品的生产和消费方式。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跨媒体合作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不同媒体类型之间的合作与整合，实现资源共享和优势互补。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媒体融合现象探讨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文化产品类型及其市场价值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电子书市场持续增长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便捷的阅读方式和丰富的资源使得电子书市场不断扩大，成为出版业的重要增长点。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有声读物市场异军突起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随着听书平台的兴起和智能设备的普及，有声读物市场迅速崛起，成为出版业的新宠。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纸质书市场逐渐回暖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随着读者对阅读体验的追求，纸质书市场逐渐走出低谷，呈现出回暖趋势。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书籍出版市场现状及趋势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电影票房逐年攀升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优质影片不断涌现，观众观影热情持续高涨，推动电影票房逐年攀升。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网络剧市场蓬勃发展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各大视频平台纷纷推出自制剧，网络剧市场规模不断扩大，质量也不断提高。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电视剧市场稳步前行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尽管受到网络剧的冲击，但电视剧市场依然保持稳定，精品力作不断涌现。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影视剧产业发展报告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数字音乐市场迅速崛起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随着数字技术的不断发展和智能设备的普及，数字音乐市场迅速崛起，成为音乐产业的重要增长点。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音乐版权保护日益加强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音乐版权保护意识的提高和技术的进步，使得音乐版权保护日益加强，为音乐产业的健康发展提供了保障。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音乐跨界融合创新不断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音乐与影视、游戏、动漫等领域的跨界融合创新不断，为音乐产业带来了新的发展机遇。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音乐产业创新路径研究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政策法规对媒体和文化产业影响分析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《关于促进文化和科技深度融合的指导意见》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该政策旨在通过加强文化和科技融合，推动文化产业转型升级，提升文化产业的创新能力和核心竞争力。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《文化产业振兴规划》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该规划明确了文化产业发展的指导思想、基本原则和发展目标，提出了一系列政策措施，包括财政、税收、金融、土地等方面的支持。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《关于推动新闻出版业高质量发展的意见》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该意见提出，要深化新闻出版业供给侧结构性改革，推动新闻出版业高质量发展，加快构建现代新闻出版产业体系和市场体系。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https://d.book118.com/516015201121010053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2024-09-20T05:50:23.257</cp:lastPrinted>
  <dcterms:created xsi:type="dcterms:W3CDTF">2024-09-19T21:50:23Z</dcterms:created>
  <dcterms:modified xsi:type="dcterms:W3CDTF">2024-09-19T21:50:25Z</dcterms:modified>
</cp:coreProperties>
</file>