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B61A4-CBF0-4086-AC6C-720214DE5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C2740-790D-4AD2-8BF3-4CF44E653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5DE0B-0C8F-4253-9E6C-AE2AD3AE6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448DF-277B-4BCE-B8C7-363AFB17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DA03E-01E4-4B80-B1C2-4A0795EE7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45B890-C921-43B3-946B-664E7AD8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AACD4-193F-4525-B1D7-123C62A4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32C31-F504-4092-A247-F203258A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BDF25-498F-42ED-BDF1-366374543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2ADC9-C65C-44E8-BBF4-23781753A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FFF63-5BFD-45AA-9176-E8DEB542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1521212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媒体与广播行业的新技术与内容制作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新技术在媒体与广播行业的应用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内容制作的新趋势与方法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媒体与广播行业的融合与创新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新技术与内容制作在媒体与广播行业的挑战与机遇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54" r="505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随着数字化和网络化技术的不断发展，媒体与广播行业正经历着深刻的变革，传统媒体与新媒体的界限逐渐模糊，多媒体融合成为行业发展的重要趋势。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数字化与网络化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受众需求日益多样化，个性化和互动化成为媒体与广播行业内容制作的重要方向，如定制化的新闻推送、互动性的音视频节目等。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个性化与互动化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媒体与广播行业不断与其他领域进行跨界融合，如与文化、教育、科技等领域的合作，创造出更加丰富多样的内容产品和服务。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人工智能和大数据技术的应用，使得媒体与广播行业能够实现更加精准的用户画像和内容推荐，提高内容传播的效率和效果。同时，也面临着数据安全和隐私保护等挑战。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5G与物联网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和物联网的发展，为媒体与广播行业提供了更加高速、低延时的传输通道和更加丰富的应用场景，如超高清视频传输、虚拟现实/增强现实(VR/AR)直播等。但同时也需要解决网络覆盖和设备兼容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区块链与数字版权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区块链技术的应用，为媒体与广播行业的数字版权保护提供了新的解决方案，能够实现数字内容的去中心化存储和版权确权，保护创作者的合法权益。但同时也需要解决技术成熟度和应用成本等问题。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新技术对行业的影响与挑战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内容为王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在媒体与广播行业中，内容始终是核心竞争力。优质的内容能够吸引受众的关注和信任，提高媒体的品牌价值和市场影响力。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随着新技术的发展和应用，内容制作也需要不断创新和突破。如运用虚拟现实、增强现实等技术打造沉浸式体验的内容产品；运用大数据和人工智能技术实现个性化推荐和精准营销等。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媒体与广播行业可以积极与其他领域进行跨界合作，共同打造更加丰富多样的内容产品和服务。如与文化、教育、科技等领域的合作，创造出具有跨界特色的内容产品。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内容制作的重要性与创新方向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新技术在媒体与广播行业的应用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低延迟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5G网络的低延迟特性使得媒体内容在传输过程中的延迟大大降低，保证了内容的实时性和互动性。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大规模连接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5G技术能够支持大规模的设备连接，为物联网、智能家居等应用场景提供了可能性，进一步丰富了媒体传播的形式和范围。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5G技术提供了极高的数据传输速率，使得媒体内容能够快速、高效地传输到用户设备，提升了用户体验。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5G技术在媒体传播中的应用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665" r="666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人工智能技术通过分析用户的历史数据和行为，能够为用户提供个性化的内容推荐，提高了内容的吸引力和用户满意度。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AI技术可以对文本、图像、音频等多媒体内容进行深度理解和分析，提取出关键信息，为内容推荐提供了更精准的依据。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AI技术还可以应用于内容的自动化生产，如自动摘要、自动翻译等，提高了内容生产的效率和质量。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人工智能技术在内容推荐中的实践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284" b="242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虚拟现实技术在广播节目中的创新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沉浸式体验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虚拟现实技术能够为广播节目提供沉浸式的体验，让用户仿佛置身于节目现场，增强了节目的吸引力和感染力。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交互性增强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虚拟现实技术可以实现用户与节目的实时互动，让用户能够参与到节目中来，提高了节目的互动性和趣味性。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场景还原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通过虚拟现实技术，可以对历史场景、未来世界等进行还原和模拟，为广播节目提供了更多的创作空间和可能性。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大数据技术可以对用户的各种数据进行分析和挖掘，形成用户画像，帮助媒体和广播行业更精准地了解用户需求和行为习惯。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通过分析用户的反馈和行为数据，可以对媒体内容进行优化和改进，提高内容的质量和用户满意度。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大数据技术还可以应用于市场预测和趋势分析，帮助媒体和广播行业把握市场动向和发展趋势，为决策提供支持。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大数据在受众分析中的应用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内容制作的新趋势与方法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数据驱动的内容优化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通过分析用户数据和行为，不断优化内容质量和呈现方式，提高用户参与度和留存率。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个性化内容推荐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基于用户兴趣、历史行为和偏好，为其推荐高度个性化的内容，提高用户满意度和粘性。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受众细分与内容定制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针对不同受众群体，制作符合其需求和兴趣的内容，提高内容的针对性和吸引力。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个性化内容制作与受众需求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https://d.book118.com/516015212121010053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2024-09-20T05:50:25.857</cp:lastPrinted>
  <dcterms:created xsi:type="dcterms:W3CDTF">2024-09-19T21:50:25Z</dcterms:created>
  <dcterms:modified xsi:type="dcterms:W3CDTF">2024-09-19T21:50:27Z</dcterms:modified>
</cp:coreProperties>
</file>