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304.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slideMaster" Target="../slideMasters/slideMaster2.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tags" Target="../tags/tag42.xml" /><Relationship Id="rId11" Type="http://schemas.openxmlformats.org/officeDocument/2006/relationships/tags" Target="../tags/tag43.xml" /><Relationship Id="rId12" Type="http://schemas.openxmlformats.org/officeDocument/2006/relationships/tags" Target="../tags/tag44.xml" /><Relationship Id="rId13" Type="http://schemas.openxmlformats.org/officeDocument/2006/relationships/tags" Target="../tags/tag45.xml" /><Relationship Id="rId14" Type="http://schemas.openxmlformats.org/officeDocument/2006/relationships/tags" Target="../tags/tag46.xml" /><Relationship Id="rId15" Type="http://schemas.openxmlformats.org/officeDocument/2006/relationships/tags" Target="../tags/tag47.xml" /><Relationship Id="rId16" Type="http://schemas.openxmlformats.org/officeDocument/2006/relationships/tags" Target="../tags/tag48.xml" /><Relationship Id="rId17" Type="http://schemas.openxmlformats.org/officeDocument/2006/relationships/tags" Target="../tags/tag49.xml" /><Relationship Id="rId18" Type="http://schemas.openxmlformats.org/officeDocument/2006/relationships/tags" Target="../tags/tag50.xml" /><Relationship Id="rId19" Type="http://schemas.openxmlformats.org/officeDocument/2006/relationships/tags" Target="../tags/tag51.xml" /><Relationship Id="rId2" Type="http://schemas.openxmlformats.org/officeDocument/2006/relationships/tags" Target="../tags/tag36.xml" /><Relationship Id="rId20" Type="http://schemas.openxmlformats.org/officeDocument/2006/relationships/tags" Target="../tags/tag52.xml" /><Relationship Id="rId21" Type="http://schemas.openxmlformats.org/officeDocument/2006/relationships/tags" Target="../tags/tag53.xml" /><Relationship Id="rId22" Type="http://schemas.openxmlformats.org/officeDocument/2006/relationships/tags" Target="../tags/tag54.xml" /><Relationship Id="rId23" Type="http://schemas.openxmlformats.org/officeDocument/2006/relationships/tags" Target="../tags/tag55.xml" /><Relationship Id="rId24" Type="http://schemas.openxmlformats.org/officeDocument/2006/relationships/tags" Target="../tags/tag56.xml" /><Relationship Id="rId25" Type="http://schemas.openxmlformats.org/officeDocument/2006/relationships/tags" Target="../tags/tag57.xml" /><Relationship Id="rId26" Type="http://schemas.openxmlformats.org/officeDocument/2006/relationships/tags" Target="../tags/tag58.xml" /><Relationship Id="rId27" Type="http://schemas.openxmlformats.org/officeDocument/2006/relationships/tags" Target="../tags/tag59.xml" /><Relationship Id="rId28" Type="http://schemas.openxmlformats.org/officeDocument/2006/relationships/tags" Target="../tags/tag60.xml" /><Relationship Id="rId29" Type="http://schemas.openxmlformats.org/officeDocument/2006/relationships/tags" Target="../tags/tag61.xml" /><Relationship Id="rId3" Type="http://schemas.openxmlformats.org/officeDocument/2006/relationships/image" Target="../media/image1.png" /><Relationship Id="rId30" Type="http://schemas.openxmlformats.org/officeDocument/2006/relationships/slideMaster" Target="../slideMasters/slideMaster2.xml" /><Relationship Id="rId4" Type="http://schemas.openxmlformats.org/officeDocument/2006/relationships/image" Target="../media/image2.svg"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tags" Target="../tags/tag4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67.xml" /><Relationship Id="rId11" Type="http://schemas.openxmlformats.org/officeDocument/2006/relationships/tags" Target="../tags/tag68.xml" /><Relationship Id="rId12" Type="http://schemas.openxmlformats.org/officeDocument/2006/relationships/tags" Target="../tags/tag69.xml" /><Relationship Id="rId13" Type="http://schemas.openxmlformats.org/officeDocument/2006/relationships/tags" Target="../tags/tag70.xml" /><Relationship Id="rId14" Type="http://schemas.openxmlformats.org/officeDocument/2006/relationships/tags" Target="../tags/tag71.xml" /><Relationship Id="rId15" Type="http://schemas.openxmlformats.org/officeDocument/2006/relationships/tags" Target="../tags/tag72.xml" /><Relationship Id="rId16" Type="http://schemas.openxmlformats.org/officeDocument/2006/relationships/tags" Target="../tags/tag73.xml" /><Relationship Id="rId17" Type="http://schemas.openxmlformats.org/officeDocument/2006/relationships/tags" Target="../tags/tag74.xml" /><Relationship Id="rId18" Type="http://schemas.openxmlformats.org/officeDocument/2006/relationships/tags" Target="../tags/tag75.xml" /><Relationship Id="rId19" Type="http://schemas.openxmlformats.org/officeDocument/2006/relationships/tags" Target="../tags/tag76.xml" /><Relationship Id="rId2" Type="http://schemas.openxmlformats.org/officeDocument/2006/relationships/image" Target="../media/image4.svg" /><Relationship Id="rId20" Type="http://schemas.openxmlformats.org/officeDocument/2006/relationships/tags" Target="../tags/tag77.xml" /><Relationship Id="rId21" Type="http://schemas.openxmlformats.org/officeDocument/2006/relationships/tags" Target="../tags/tag78.xml" /><Relationship Id="rId22" Type="http://schemas.openxmlformats.org/officeDocument/2006/relationships/slideMaster" Target="../slideMasters/slideMaster2.xml" /><Relationship Id="rId3" Type="http://schemas.openxmlformats.org/officeDocument/2006/relationships/tags" Target="../tags/tag62.xml" /><Relationship Id="rId4" Type="http://schemas.openxmlformats.org/officeDocument/2006/relationships/image" Target="../media/image5.png" /><Relationship Id="rId5" Type="http://schemas.openxmlformats.org/officeDocument/2006/relationships/image" Target="../media/image6.svg"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9.xml" /><Relationship Id="rId2" Type="http://schemas.openxmlformats.org/officeDocument/2006/relationships/tags" Target="../tags/tag80.xml" /><Relationship Id="rId3" Type="http://schemas.openxmlformats.org/officeDocument/2006/relationships/tags" Target="../tags/tag81.xml" /><Relationship Id="rId4" Type="http://schemas.openxmlformats.org/officeDocument/2006/relationships/tags" Target="../tags/tag82.xml" /><Relationship Id="rId5" Type="http://schemas.openxmlformats.org/officeDocument/2006/relationships/tags" Target="../tags/tag83.xml" /><Relationship Id="rId6" Type="http://schemas.openxmlformats.org/officeDocument/2006/relationships/tags" Target="../tags/tag84.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5.xml" /><Relationship Id="rId2" Type="http://schemas.openxmlformats.org/officeDocument/2006/relationships/tags" Target="../tags/tag86.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 Id="rId7" Type="http://schemas.openxmlformats.org/officeDocument/2006/relationships/tags" Target="../tags/tag91.xml" /><Relationship Id="rId8" Type="http://schemas.openxmlformats.org/officeDocument/2006/relationships/tags" Target="../tags/tag92.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3.xml" /><Relationship Id="rId2" Type="http://schemas.openxmlformats.org/officeDocument/2006/relationships/tags" Target="../tags/tag94.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00.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4.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116.xml" /><Relationship Id="rId11" Type="http://schemas.openxmlformats.org/officeDocument/2006/relationships/tags" Target="../tags/tag117.xml" /><Relationship Id="rId12" Type="http://schemas.openxmlformats.org/officeDocument/2006/relationships/tags" Target="../tags/tag118.xml" /><Relationship Id="rId13" Type="http://schemas.openxmlformats.org/officeDocument/2006/relationships/tags" Target="../tags/tag119.xml" /><Relationship Id="rId14" Type="http://schemas.openxmlformats.org/officeDocument/2006/relationships/tags" Target="../tags/tag120.xml" /><Relationship Id="rId15" Type="http://schemas.openxmlformats.org/officeDocument/2006/relationships/tags" Target="../tags/tag121.xml" /><Relationship Id="rId16" Type="http://schemas.openxmlformats.org/officeDocument/2006/relationships/tags" Target="../tags/tag122.xml" /><Relationship Id="rId17" Type="http://schemas.openxmlformats.org/officeDocument/2006/relationships/tags" Target="../tags/tag123.xml" /><Relationship Id="rId18" Type="http://schemas.openxmlformats.org/officeDocument/2006/relationships/tags" Target="../tags/tag124.xml" /><Relationship Id="rId19" Type="http://schemas.openxmlformats.org/officeDocument/2006/relationships/tags" Target="../tags/tag125.xml" /><Relationship Id="rId2" Type="http://schemas.openxmlformats.org/officeDocument/2006/relationships/image" Target="../media/image2.svg" /><Relationship Id="rId20" Type="http://schemas.openxmlformats.org/officeDocument/2006/relationships/tags" Target="../tags/tag126.xml" /><Relationship Id="rId21" Type="http://schemas.openxmlformats.org/officeDocument/2006/relationships/tags" Target="../tags/tag127.xml" /><Relationship Id="rId22" Type="http://schemas.openxmlformats.org/officeDocument/2006/relationships/tags" Target="../tags/tag128.xml" /><Relationship Id="rId23" Type="http://schemas.openxmlformats.org/officeDocument/2006/relationships/tags" Target="../tags/tag129.xml" /><Relationship Id="rId24" Type="http://schemas.openxmlformats.org/officeDocument/2006/relationships/tags" Target="../tags/tag130.xml" /><Relationship Id="rId25" Type="http://schemas.openxmlformats.org/officeDocument/2006/relationships/slideMaster" Target="../slideMasters/slideMaster2.xml" /><Relationship Id="rId3" Type="http://schemas.openxmlformats.org/officeDocument/2006/relationships/tags" Target="../tags/tag109.xml" /><Relationship Id="rId4" Type="http://schemas.openxmlformats.org/officeDocument/2006/relationships/tags" Target="../tags/tag110.xml" /><Relationship Id="rId5" Type="http://schemas.openxmlformats.org/officeDocument/2006/relationships/tags" Target="../tags/tag111.xml" /><Relationship Id="rId6" Type="http://schemas.openxmlformats.org/officeDocument/2006/relationships/tags" Target="../tags/tag112.xml" /><Relationship Id="rId7" Type="http://schemas.openxmlformats.org/officeDocument/2006/relationships/tags" Target="../tags/tag113.xml" /><Relationship Id="rId8" Type="http://schemas.openxmlformats.org/officeDocument/2006/relationships/tags" Target="../tags/tag114.xml" /><Relationship Id="rId9" Type="http://schemas.openxmlformats.org/officeDocument/2006/relationships/tags" Target="../tags/tag11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8A5085-1D48-422F-A638-298A28A8F5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CFEE5F-BF64-4B05-8164-BEC4474139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92217C-613F-4E9A-9704-34450EF8B6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981DFE-D019-4859-A7FC-D755C0520B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1DDE7B-2116-4F97-98FF-4E9FA8DF0C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73D805-2EA9-4817-AF71-F517F46A26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0622CB-889F-4C2E-B3A2-696539CB99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B45280-3381-4FB6-89B6-6376E693AD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7D0D36-69BC-48ED-B4B2-D795D1E440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765062-B763-4504-BA39-FF1CA9F4DB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E75108-A4E3-406B-A700-7EBC65B3A4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sp>
        <p:nvSpPr>
          <p:cNvPr id="7" name="任意多边形: 形状 6" descr="波浪2资源 2"/>
          <p:cNvSpPr/>
          <p:nvPr userDrawn="1">
            <p:custDataLst>
              <p:tags r:id="rId1"/>
            </p:custDataLst>
          </p:nvPr>
        </p:nvSpPr>
        <p:spPr>
          <a:xfrm>
            <a:off x="6887209" y="669925"/>
            <a:ext cx="5304791" cy="6192323"/>
          </a:xfrm>
          <a:custGeom>
            <a:gdLst>
              <a:gd name="connsiteX0" fmla="*/ 4946557 w 5304791"/>
              <a:gd name="connsiteY0" fmla="*/ 0 h 6192323"/>
              <a:gd name="connsiteX1" fmla="*/ 5304791 w 5304791"/>
              <a:gd name="connsiteY1" fmla="*/ 0 h 6192323"/>
              <a:gd name="connsiteX2" fmla="*/ 5304791 w 5304791"/>
              <a:gd name="connsiteY2" fmla="*/ 6192323 h 6192323"/>
              <a:gd name="connsiteX3" fmla="*/ 0 w 5304791"/>
              <a:gd name="connsiteY3" fmla="*/ 6192323 h 6192323"/>
              <a:gd name="connsiteX4" fmla="*/ 0 w 5304791"/>
              <a:gd name="connsiteY4" fmla="*/ 4946212 h 6192323"/>
              <a:gd name="connsiteX5" fmla="*/ 818112 w 5304791"/>
              <a:gd name="connsiteY5" fmla="*/ 4128101 h 6192323"/>
              <a:gd name="connsiteX6" fmla="*/ 1295478 w 5304791"/>
              <a:gd name="connsiteY6" fmla="*/ 4128101 h 6192323"/>
              <a:gd name="connsiteX7" fmla="*/ 2064682 w 5304791"/>
              <a:gd name="connsiteY7" fmla="*/ 3358897 h 6192323"/>
              <a:gd name="connsiteX8" fmla="*/ 2064682 w 5304791"/>
              <a:gd name="connsiteY8" fmla="*/ 2881645 h 6192323"/>
              <a:gd name="connsiteX9" fmla="*/ 2882794 w 5304791"/>
              <a:gd name="connsiteY9" fmla="*/ 2063648 h 6192323"/>
              <a:gd name="connsiteX10" fmla="*/ 3360159 w 5304791"/>
              <a:gd name="connsiteY10" fmla="*/ 2063648 h 6192323"/>
              <a:gd name="connsiteX11" fmla="*/ 4129363 w 5304791"/>
              <a:gd name="connsiteY11" fmla="*/ 1294444 h 6192323"/>
              <a:gd name="connsiteX12" fmla="*/ 4129363 w 5304791"/>
              <a:gd name="connsiteY12" fmla="*/ 818112 h 6192323"/>
              <a:gd name="connsiteX13" fmla="*/ 4946557 w 5304791"/>
              <a:gd name="connsiteY13" fmla="*/ 0 h 61923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04791" h="6192323">
                <a:moveTo>
                  <a:pt x="4946557" y="0"/>
                </a:moveTo>
                <a:lnTo>
                  <a:pt x="5304791" y="0"/>
                </a:lnTo>
                <a:lnTo>
                  <a:pt x="5304791" y="6192323"/>
                </a:lnTo>
                <a:lnTo>
                  <a:pt x="0" y="6192323"/>
                </a:lnTo>
                <a:lnTo>
                  <a:pt x="0" y="4946212"/>
                </a:lnTo>
                <a:cubicBezTo>
                  <a:pt x="-63" y="4494356"/>
                  <a:pt x="366255" y="4128032"/>
                  <a:pt x="818112" y="4128101"/>
                </a:cubicBezTo>
                <a:lnTo>
                  <a:pt x="1295478" y="4128101"/>
                </a:lnTo>
                <a:cubicBezTo>
                  <a:pt x="1720296" y="4128101"/>
                  <a:pt x="2064682" y="3783715"/>
                  <a:pt x="2064682" y="3358897"/>
                </a:cubicBezTo>
                <a:lnTo>
                  <a:pt x="2064682" y="2881645"/>
                </a:lnTo>
                <a:cubicBezTo>
                  <a:pt x="2064682" y="2429836"/>
                  <a:pt x="2430984" y="2063580"/>
                  <a:pt x="2882794" y="2063648"/>
                </a:cubicBezTo>
                <a:lnTo>
                  <a:pt x="3360159" y="2063648"/>
                </a:lnTo>
                <a:cubicBezTo>
                  <a:pt x="3784978" y="2063648"/>
                  <a:pt x="4129363" y="1719263"/>
                  <a:pt x="4129363" y="1294444"/>
                </a:cubicBezTo>
                <a:lnTo>
                  <a:pt x="4129363" y="818112"/>
                </a:lnTo>
                <a:cubicBezTo>
                  <a:pt x="4129295" y="366613"/>
                  <a:pt x="4495057" y="444"/>
                  <a:pt x="4946557" y="0"/>
                </a:cubicBezTo>
                <a:close/>
              </a:path>
            </a:pathLst>
          </a:custGeom>
          <a:solidFill>
            <a:schemeClr val="accent1"/>
          </a:solidFill>
          <a:ln w="1146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椭圆 8"/>
          <p:cNvSpPr/>
          <p:nvPr userDrawn="1">
            <p:custDataLst>
              <p:tags r:id="rId2"/>
            </p:custDataLst>
          </p:nvPr>
        </p:nvSpPr>
        <p:spPr>
          <a:xfrm>
            <a:off x="6767195" y="4498975"/>
            <a:ext cx="1087755" cy="108775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椭圆 10"/>
          <p:cNvSpPr/>
          <p:nvPr userDrawn="1">
            <p:custDataLst>
              <p:tags r:id="rId3"/>
            </p:custDataLst>
          </p:nvPr>
        </p:nvSpPr>
        <p:spPr>
          <a:xfrm>
            <a:off x="6614795" y="4346575"/>
            <a:ext cx="1393190" cy="139319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椭圆 11"/>
          <p:cNvSpPr/>
          <p:nvPr userDrawn="1">
            <p:custDataLst>
              <p:tags r:id="rId4"/>
            </p:custDataLst>
          </p:nvPr>
        </p:nvSpPr>
        <p:spPr>
          <a:xfrm>
            <a:off x="6464300" y="4196080"/>
            <a:ext cx="1694180" cy="16941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椭圆 12"/>
          <p:cNvSpPr/>
          <p:nvPr userDrawn="1">
            <p:custDataLst>
              <p:tags r:id="rId5"/>
            </p:custDataLst>
          </p:nvPr>
        </p:nvSpPr>
        <p:spPr>
          <a:xfrm>
            <a:off x="6318250" y="4050030"/>
            <a:ext cx="1986280" cy="19862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p:nvPr userDrawn="1">
            <p:custDataLst>
              <p:tags r:id="rId6"/>
            </p:custDataLst>
          </p:nvPr>
        </p:nvSpPr>
        <p:spPr>
          <a:xfrm>
            <a:off x="6158865" y="3890645"/>
            <a:ext cx="2304415" cy="230441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6" name="组合 15"/>
          <p:cNvGrpSpPr/>
          <p:nvPr userDrawn="1">
            <p:custDataLst>
              <p:tags r:id="rId7"/>
            </p:custDataLst>
          </p:nvPr>
        </p:nvGrpSpPr>
        <p:grpSpPr>
          <a:xfrm rot="5400000">
            <a:off x="1183958" y="384810"/>
            <a:ext cx="328295" cy="850900"/>
            <a:chOff x="8651" y="7205"/>
            <a:chExt cx="807" cy="2089"/>
          </a:xfrm>
          <a:solidFill>
            <a:schemeClr val="accent5"/>
          </a:solidFill>
        </p:grpSpPr>
        <p:grpSp>
          <p:nvGrpSpPr>
            <p:cNvPr id="17" name="组合 16"/>
            <p:cNvGrpSpPr/>
            <p:nvPr/>
          </p:nvGrpSpPr>
          <p:grpSpPr>
            <a:xfrm>
              <a:off x="8651" y="9115"/>
              <a:ext cx="806" cy="179"/>
              <a:chOff x="8651" y="9544"/>
              <a:chExt cx="806" cy="179"/>
            </a:xfrm>
            <a:grpFill/>
          </p:grpSpPr>
          <p:sp>
            <p:nvSpPr>
              <p:cNvPr id="30" name="椭圆 29"/>
              <p:cNvSpPr>
                <a:spLocks noChangeAspect="1"/>
              </p:cNvSpPr>
              <p:nvPr>
                <p:custDataLst>
                  <p:tags r:id="rId8"/>
                </p:custDataLst>
              </p:nvPr>
            </p:nvSpPr>
            <p:spPr>
              <a:xfrm rot="5400000" flipH="1">
                <a:off x="927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 name="椭圆 30"/>
              <p:cNvSpPr>
                <a:spLocks noChangeAspect="1"/>
              </p:cNvSpPr>
              <p:nvPr>
                <p:custDataLst>
                  <p:tags r:id="rId9"/>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9" name="组合 18"/>
            <p:cNvGrpSpPr/>
            <p:nvPr/>
          </p:nvGrpSpPr>
          <p:grpSpPr>
            <a:xfrm>
              <a:off x="8651" y="8479"/>
              <a:ext cx="807" cy="178"/>
              <a:chOff x="8651" y="8765"/>
              <a:chExt cx="807" cy="178"/>
            </a:xfrm>
            <a:grpFill/>
          </p:grpSpPr>
          <p:sp>
            <p:nvSpPr>
              <p:cNvPr id="28" name="椭圆 27"/>
              <p:cNvSpPr>
                <a:spLocks noChangeAspect="1"/>
              </p:cNvSpPr>
              <p:nvPr>
                <p:custDataLst>
                  <p:tags r:id="rId10"/>
                </p:custDataLst>
              </p:nvPr>
            </p:nvSpPr>
            <p:spPr>
              <a:xfrm rot="5400000" flipH="1">
                <a:off x="927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 name="椭圆 28"/>
              <p:cNvSpPr>
                <a:spLocks noChangeAspect="1"/>
              </p:cNvSpPr>
              <p:nvPr>
                <p:custDataLst>
                  <p:tags r:id="rId11"/>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 name="组合 20"/>
            <p:cNvGrpSpPr/>
            <p:nvPr/>
          </p:nvGrpSpPr>
          <p:grpSpPr>
            <a:xfrm>
              <a:off x="8651" y="7842"/>
              <a:ext cx="807" cy="178"/>
              <a:chOff x="8651" y="7985"/>
              <a:chExt cx="807" cy="178"/>
            </a:xfrm>
            <a:grpFill/>
          </p:grpSpPr>
          <p:sp>
            <p:nvSpPr>
              <p:cNvPr id="26" name="椭圆 25"/>
              <p:cNvSpPr>
                <a:spLocks noChangeAspect="1"/>
              </p:cNvSpPr>
              <p:nvPr>
                <p:custDataLst>
                  <p:tags r:id="rId12"/>
                </p:custDataLst>
              </p:nvPr>
            </p:nvSpPr>
            <p:spPr>
              <a:xfrm rot="5400000" flipH="1">
                <a:off x="927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 name="椭圆 26"/>
              <p:cNvSpPr>
                <a:spLocks noChangeAspect="1"/>
              </p:cNvSpPr>
              <p:nvPr>
                <p:custDataLst>
                  <p:tags r:id="rId13"/>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2" name="组合 21"/>
            <p:cNvGrpSpPr/>
            <p:nvPr/>
          </p:nvGrpSpPr>
          <p:grpSpPr>
            <a:xfrm>
              <a:off x="8651" y="7205"/>
              <a:ext cx="807" cy="178"/>
              <a:chOff x="8651" y="7205"/>
              <a:chExt cx="807" cy="178"/>
            </a:xfrm>
            <a:grpFill/>
          </p:grpSpPr>
          <p:sp>
            <p:nvSpPr>
              <p:cNvPr id="23" name="椭圆 22"/>
              <p:cNvSpPr>
                <a:spLocks noChangeAspect="1"/>
              </p:cNvSpPr>
              <p:nvPr>
                <p:custDataLst>
                  <p:tags r:id="rId14"/>
                </p:custDataLst>
              </p:nvPr>
            </p:nvSpPr>
            <p:spPr>
              <a:xfrm rot="5400000" flipH="1">
                <a:off x="927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椭圆 24"/>
              <p:cNvSpPr>
                <a:spLocks noChangeAspect="1"/>
              </p:cNvSpPr>
              <p:nvPr>
                <p:custDataLst>
                  <p:tags r:id="rId15"/>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32" name="任意多边形: 形状 31" descr="波浪1资源 1"/>
          <p:cNvSpPr/>
          <p:nvPr userDrawn="1">
            <p:custDataLst>
              <p:tags r:id="rId16"/>
            </p:custDataLst>
          </p:nvPr>
        </p:nvSpPr>
        <p:spPr>
          <a:xfrm>
            <a:off x="9172576" y="2862604"/>
            <a:ext cx="3019425" cy="3993396"/>
          </a:xfrm>
          <a:custGeom>
            <a:gdLst>
              <a:gd name="connsiteX0" fmla="*/ 3019425 w 3019425"/>
              <a:gd name="connsiteY0" fmla="*/ 0 h 3993396"/>
              <a:gd name="connsiteX1" fmla="*/ 3019425 w 3019425"/>
              <a:gd name="connsiteY1" fmla="*/ 3993396 h 3993396"/>
              <a:gd name="connsiteX2" fmla="*/ 0 w 3019425"/>
              <a:gd name="connsiteY2" fmla="*/ 3993396 h 3993396"/>
              <a:gd name="connsiteX3" fmla="*/ 0 w 3019425"/>
              <a:gd name="connsiteY3" fmla="*/ 3117146 h 3993396"/>
              <a:gd name="connsiteX4" fmla="*/ 460299 w 3019425"/>
              <a:gd name="connsiteY4" fmla="*/ 2656847 h 3993396"/>
              <a:gd name="connsiteX5" fmla="*/ 876250 w 3019425"/>
              <a:gd name="connsiteY5" fmla="*/ 2656847 h 3993396"/>
              <a:gd name="connsiteX6" fmla="*/ 1336549 w 3019425"/>
              <a:gd name="connsiteY6" fmla="*/ 2196783 h 3993396"/>
              <a:gd name="connsiteX7" fmla="*/ 1336549 w 3019425"/>
              <a:gd name="connsiteY7" fmla="*/ 2196666 h 3993396"/>
              <a:gd name="connsiteX8" fmla="*/ 1336549 w 3019425"/>
              <a:gd name="connsiteY8" fmla="*/ 1780714 h 3993396"/>
              <a:gd name="connsiteX9" fmla="*/ 1796731 w 3019425"/>
              <a:gd name="connsiteY9" fmla="*/ 1320415 h 3993396"/>
              <a:gd name="connsiteX10" fmla="*/ 2212800 w 3019425"/>
              <a:gd name="connsiteY10" fmla="*/ 1320415 h 3993396"/>
              <a:gd name="connsiteX11" fmla="*/ 2672981 w 3019425"/>
              <a:gd name="connsiteY11" fmla="*/ 860234 h 3993396"/>
              <a:gd name="connsiteX12" fmla="*/ 2672981 w 3019425"/>
              <a:gd name="connsiteY12" fmla="*/ 860116 h 3993396"/>
              <a:gd name="connsiteX13" fmla="*/ 2672981 w 3019425"/>
              <a:gd name="connsiteY13" fmla="*/ 444400 h 3993396"/>
              <a:gd name="connsiteX14" fmla="*/ 2954111 w 3019425"/>
              <a:gd name="connsiteY14" fmla="*/ 20274 h 3993396"/>
              <a:gd name="connsiteX15" fmla="*/ 3019425 w 3019425"/>
              <a:gd name="connsiteY15" fmla="*/ 0 h 39933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19425" h="3993396">
                <a:moveTo>
                  <a:pt x="3019425" y="0"/>
                </a:moveTo>
                <a:lnTo>
                  <a:pt x="3019425" y="3993396"/>
                </a:lnTo>
                <a:lnTo>
                  <a:pt x="0" y="3993396"/>
                </a:lnTo>
                <a:lnTo>
                  <a:pt x="0" y="3117146"/>
                </a:lnTo>
                <a:cubicBezTo>
                  <a:pt x="0" y="2862930"/>
                  <a:pt x="206083" y="2656847"/>
                  <a:pt x="460299" y="2656847"/>
                </a:cubicBezTo>
                <a:lnTo>
                  <a:pt x="876250" y="2656847"/>
                </a:lnTo>
                <a:cubicBezTo>
                  <a:pt x="1130402" y="2656912"/>
                  <a:pt x="1336484" y="2450934"/>
                  <a:pt x="1336549" y="2196783"/>
                </a:cubicBezTo>
                <a:cubicBezTo>
                  <a:pt x="1336549" y="2196744"/>
                  <a:pt x="1336549" y="2196705"/>
                  <a:pt x="1336549" y="2196666"/>
                </a:cubicBezTo>
                <a:lnTo>
                  <a:pt x="1336549" y="1780714"/>
                </a:lnTo>
                <a:cubicBezTo>
                  <a:pt x="1336549" y="1526544"/>
                  <a:pt x="1542561" y="1320480"/>
                  <a:pt x="1796731" y="1320415"/>
                </a:cubicBezTo>
                <a:lnTo>
                  <a:pt x="2212800" y="1320415"/>
                </a:lnTo>
                <a:cubicBezTo>
                  <a:pt x="2466951" y="1320415"/>
                  <a:pt x="2672981" y="1114385"/>
                  <a:pt x="2672981" y="860234"/>
                </a:cubicBezTo>
                <a:cubicBezTo>
                  <a:pt x="2672981" y="860195"/>
                  <a:pt x="2672981" y="860155"/>
                  <a:pt x="2672981" y="860116"/>
                </a:cubicBezTo>
                <a:lnTo>
                  <a:pt x="2672981" y="444400"/>
                </a:lnTo>
                <a:cubicBezTo>
                  <a:pt x="2672981" y="253738"/>
                  <a:pt x="2788903" y="90151"/>
                  <a:pt x="2954111" y="20274"/>
                </a:cubicBezTo>
                <a:lnTo>
                  <a:pt x="3019425" y="0"/>
                </a:lnTo>
                <a:close/>
              </a:path>
            </a:pathLst>
          </a:custGeom>
          <a:solidFill>
            <a:schemeClr val="accent4"/>
          </a:solidFill>
          <a:ln w="1176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33" name="组合 32"/>
          <p:cNvGrpSpPr/>
          <p:nvPr userDrawn="1">
            <p:custDataLst>
              <p:tags r:id="rId17"/>
            </p:custDataLst>
          </p:nvPr>
        </p:nvGrpSpPr>
        <p:grpSpPr>
          <a:xfrm>
            <a:off x="3089660" y="0"/>
            <a:ext cx="2728840" cy="1364420"/>
            <a:chOff x="3089660" y="0"/>
            <a:chExt cx="2728840" cy="1364420"/>
          </a:xfrm>
        </p:grpSpPr>
        <p:sp>
          <p:nvSpPr>
            <p:cNvPr id="34" name="任意多边形: 形状 33"/>
            <p:cNvSpPr/>
            <p:nvPr>
              <p:custDataLst>
                <p:tags r:id="rId18"/>
              </p:custDataLst>
            </p:nvPr>
          </p:nvSpPr>
          <p:spPr>
            <a:xfrm>
              <a:off x="3825125" y="0"/>
              <a:ext cx="1257910" cy="62895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 name="任意多边形: 形状 34"/>
            <p:cNvSpPr/>
            <p:nvPr>
              <p:custDataLst>
                <p:tags r:id="rId19"/>
              </p:custDataLst>
            </p:nvPr>
          </p:nvSpPr>
          <p:spPr>
            <a:xfrm>
              <a:off x="3651277" y="0"/>
              <a:ext cx="1605606" cy="802804"/>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6" name="任意多边形: 形状 35"/>
            <p:cNvSpPr/>
            <p:nvPr>
              <p:custDataLst>
                <p:tags r:id="rId20"/>
              </p:custDataLst>
            </p:nvPr>
          </p:nvSpPr>
          <p:spPr>
            <a:xfrm>
              <a:off x="3483452" y="0"/>
              <a:ext cx="1941257" cy="970629"/>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7" name="任意多边形: 形状 36"/>
            <p:cNvSpPr/>
            <p:nvPr>
              <p:custDataLst>
                <p:tags r:id="rId21"/>
              </p:custDataLst>
            </p:nvPr>
          </p:nvSpPr>
          <p:spPr>
            <a:xfrm>
              <a:off x="3301845" y="0"/>
              <a:ext cx="2304471" cy="1152236"/>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8" name="任意多边形: 形状 37"/>
            <p:cNvSpPr/>
            <p:nvPr>
              <p:custDataLst>
                <p:tags r:id="rId22"/>
              </p:custDataLst>
            </p:nvPr>
          </p:nvSpPr>
          <p:spPr>
            <a:xfrm>
              <a:off x="3089660" y="0"/>
              <a:ext cx="2728840" cy="136442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grpSp>
      <p:sp>
        <p:nvSpPr>
          <p:cNvPr id="2" name="标题 1"/>
          <p:cNvSpPr>
            <a:spLocks noGrp="1"/>
          </p:cNvSpPr>
          <p:nvPr>
            <p:ph type="ctrTitle" hasCustomPrompt="1"/>
            <p:custDataLst>
              <p:tags r:id="rId23"/>
            </p:custDataLst>
          </p:nvPr>
        </p:nvSpPr>
        <p:spPr>
          <a:xfrm>
            <a:off x="838200" y="2131488"/>
            <a:ext cx="8708376" cy="1800000"/>
          </a:xfrm>
        </p:spPr>
        <p:txBody>
          <a:bodyPr anchor="t">
            <a:normAutofit/>
          </a:bodyPr>
          <a:lstStyle>
            <a:lvl1pPr algn="l">
              <a:lnSpc>
                <a:spcPct val="100000"/>
              </a:lnSpc>
              <a:defRPr sz="5400">
                <a:solidFill>
                  <a:schemeClr val="accent4"/>
                </a:solidFill>
              </a:defRPr>
            </a:lvl1pPr>
          </a:lstStyle>
          <a:p>
            <a:r>
              <a:rPr lang="zh-CN" altLang="en-US"/>
              <a:t>单击此处编辑母版</a:t>
            </a:r>
            <a:br>
              <a:rPr lang="en-US" altLang="zh-CN"/>
            </a:br>
            <a:r>
              <a:rPr lang="zh-CN" altLang="en-US"/>
              <a:t>标题样式</a:t>
            </a:r>
            <a:endParaRPr lang="zh-CN" altLang="en-US"/>
          </a:p>
        </p:txBody>
      </p:sp>
      <p:sp>
        <p:nvSpPr>
          <p:cNvPr id="4" name="日期占位符 3"/>
          <p:cNvSpPr>
            <a:spLocks noGrp="1"/>
          </p:cNvSpPr>
          <p:nvPr>
            <p:ph type="dt" sz="half" idx="10"/>
            <p:custDataLst>
              <p:tags r:id="rId24"/>
            </p:custDataLst>
          </p:nvPr>
        </p:nvSpPr>
        <p:spPr/>
        <p:txBody>
          <a:bodyPr>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25"/>
            </p:custDataLst>
          </p:nvPr>
        </p:nvSpPr>
        <p:spPr/>
        <p:txBody>
          <a:bodyPr>
            <a:normAutofit/>
          </a:bodyPr>
          <a:lstStyle/>
          <a:p>
            <a:endParaRPr lang="zh-CN" altLang="en-US"/>
          </a:p>
        </p:txBody>
      </p:sp>
      <p:sp>
        <p:nvSpPr>
          <p:cNvPr id="6" name="灯片编号占位符 5"/>
          <p:cNvSpPr>
            <a:spLocks noGrp="1"/>
          </p:cNvSpPr>
          <p:nvPr>
            <p:ph type="sldNum" sz="quarter" idx="12"/>
            <p:custDataLst>
              <p:tags r:id="rId2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 name="文本占位符 9"/>
          <p:cNvSpPr>
            <a:spLocks noGrp="1"/>
          </p:cNvSpPr>
          <p:nvPr>
            <p:ph type="body" sz="quarter" idx="13" hasCustomPrompt="1"/>
            <p:custDataLst>
              <p:tags r:id="rId27"/>
            </p:custDataLst>
          </p:nvPr>
        </p:nvSpPr>
        <p:spPr>
          <a:xfrm>
            <a:off x="842642" y="5230368"/>
            <a:ext cx="2743199" cy="976128"/>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4" name="文本占位符 13"/>
          <p:cNvSpPr>
            <a:spLocks noGrp="1"/>
          </p:cNvSpPr>
          <p:nvPr>
            <p:ph type="body" sz="quarter" idx="14" hasCustomPrompt="1"/>
            <p:custDataLst>
              <p:tags r:id="rId28"/>
            </p:custDataLst>
          </p:nvPr>
        </p:nvSpPr>
        <p:spPr>
          <a:xfrm>
            <a:off x="3360716" y="4168127"/>
            <a:ext cx="2950805" cy="976128"/>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24" name="文本占位符 23"/>
          <p:cNvSpPr>
            <a:spLocks noGrp="1"/>
          </p:cNvSpPr>
          <p:nvPr>
            <p:ph type="body" sz="quarter" idx="17" hasCustomPrompt="1"/>
            <p:custDataLst>
              <p:tags r:id="rId29"/>
            </p:custDataLst>
          </p:nvPr>
        </p:nvSpPr>
        <p:spPr>
          <a:xfrm>
            <a:off x="838200" y="4168895"/>
            <a:ext cx="2463645" cy="976128"/>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sp>
        <p:nvSpPr>
          <p:cNvPr id="7" name="日期占位符 6"/>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4" name="圆角矩形 9"/>
          <p:cNvSpPr/>
          <p:nvPr userDrawn="1">
            <p:custDataLst>
              <p:tags r:id="rId2"/>
            </p:custDataLst>
          </p:nvPr>
        </p:nvSpPr>
        <p:spPr>
          <a:xfrm flipH="1">
            <a:off x="2814955" y="2491740"/>
            <a:ext cx="2459990" cy="1563370"/>
          </a:xfrm>
          <a:prstGeom prst="roundRect">
            <a:avLst>
              <a:gd name="adj" fmla="val 50000"/>
            </a:avLst>
          </a:prstGeom>
          <a:solidFill>
            <a:schemeClr val="accent6">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5" name="图片 8" descr="波浪3资源 2"/>
          <p:cNvPicPr>
            <a:picLocks noChangeAspect="1"/>
          </p:cNvPicPr>
          <p:nvPr userDrawn="1">
            <p:custDataLst>
              <p:tags r:id="rId5"/>
            </p:custDataLst>
          </p:nvPr>
        </p:nvPicPr>
        <p:blipFill>
          <a:blip r:embed="rId3">
            <a:extLst>
              <a:ext uri="{96DAC541-7B7A-43D3-8B79-37D633B846F1}">
                <asvg:svgBlip xmlns:asvg="http://schemas.microsoft.com/office/drawing/2016/SVG/main" r:embed="rId4"/>
              </a:ext>
            </a:extLst>
          </a:blip>
          <a:stretch>
            <a:fillRect/>
          </a:stretch>
        </p:blipFill>
        <p:spPr>
          <a:xfrm flipH="1">
            <a:off x="0" y="1166495"/>
            <a:ext cx="5691505" cy="5691505"/>
          </a:xfrm>
          <a:prstGeom prst="rect">
            <a:avLst/>
          </a:prstGeom>
        </p:spPr>
      </p:pic>
      <p:grpSp>
        <p:nvGrpSpPr>
          <p:cNvPr id="6" name="组合 5"/>
          <p:cNvGrpSpPr/>
          <p:nvPr userDrawn="1">
            <p:custDataLst>
              <p:tags r:id="rId6"/>
            </p:custDataLst>
          </p:nvPr>
        </p:nvGrpSpPr>
        <p:grpSpPr>
          <a:xfrm>
            <a:off x="5137785" y="4574540"/>
            <a:ext cx="600710" cy="1326515"/>
            <a:chOff x="8651" y="7204"/>
            <a:chExt cx="946" cy="2089"/>
          </a:xfrm>
          <a:solidFill>
            <a:schemeClr val="accent5">
              <a:alpha val="50000"/>
            </a:schemeClr>
          </a:solidFill>
        </p:grpSpPr>
        <p:grpSp>
          <p:nvGrpSpPr>
            <p:cNvPr id="10" name="组合 9"/>
            <p:cNvGrpSpPr/>
            <p:nvPr/>
          </p:nvGrpSpPr>
          <p:grpSpPr>
            <a:xfrm>
              <a:off x="8651" y="9115"/>
              <a:ext cx="945" cy="178"/>
              <a:chOff x="8651" y="9544"/>
              <a:chExt cx="945" cy="178"/>
            </a:xfrm>
            <a:grpFill/>
          </p:grpSpPr>
          <p:sp>
            <p:nvSpPr>
              <p:cNvPr id="20" name="椭圆 19"/>
              <p:cNvSpPr>
                <a:spLocks noChangeAspect="1"/>
              </p:cNvSpPr>
              <p:nvPr>
                <p:custDataLst>
                  <p:tags r:id="rId7"/>
                </p:custDataLst>
              </p:nvPr>
            </p:nvSpPr>
            <p:spPr>
              <a:xfrm rot="5400000" flipH="1">
                <a:off x="941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a:spLocks noChangeAspect="1"/>
              </p:cNvSpPr>
              <p:nvPr>
                <p:custDataLst>
                  <p:tags r:id="rId8"/>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1" name="组合 10"/>
            <p:cNvGrpSpPr/>
            <p:nvPr/>
          </p:nvGrpSpPr>
          <p:grpSpPr>
            <a:xfrm>
              <a:off x="8651" y="8478"/>
              <a:ext cx="946" cy="178"/>
              <a:chOff x="8651" y="8764"/>
              <a:chExt cx="946" cy="178"/>
            </a:xfrm>
            <a:grpFill/>
          </p:grpSpPr>
          <p:sp>
            <p:nvSpPr>
              <p:cNvPr id="18" name="椭圆 17"/>
              <p:cNvSpPr>
                <a:spLocks noChangeAspect="1"/>
              </p:cNvSpPr>
              <p:nvPr>
                <p:custDataLst>
                  <p:tags r:id="rId9"/>
                </p:custDataLst>
              </p:nvPr>
            </p:nvSpPr>
            <p:spPr>
              <a:xfrm rot="5400000" flipH="1">
                <a:off x="941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a:spLocks noChangeAspect="1"/>
              </p:cNvSpPr>
              <p:nvPr>
                <p:custDataLst>
                  <p:tags r:id="rId10"/>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2" name="组合 11"/>
            <p:cNvGrpSpPr/>
            <p:nvPr/>
          </p:nvGrpSpPr>
          <p:grpSpPr>
            <a:xfrm>
              <a:off x="8651" y="7841"/>
              <a:ext cx="946" cy="178"/>
              <a:chOff x="8651" y="7984"/>
              <a:chExt cx="946" cy="178"/>
            </a:xfrm>
            <a:grpFill/>
          </p:grpSpPr>
          <p:sp>
            <p:nvSpPr>
              <p:cNvPr id="16" name="椭圆 15"/>
              <p:cNvSpPr>
                <a:spLocks noChangeAspect="1"/>
              </p:cNvSpPr>
              <p:nvPr>
                <p:custDataLst>
                  <p:tags r:id="rId11"/>
                </p:custDataLst>
              </p:nvPr>
            </p:nvSpPr>
            <p:spPr>
              <a:xfrm rot="5400000" flipH="1">
                <a:off x="941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a:spLocks noChangeAspect="1"/>
              </p:cNvSpPr>
              <p:nvPr>
                <p:custDataLst>
                  <p:tags r:id="rId12"/>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3" name="组合 12"/>
            <p:cNvGrpSpPr/>
            <p:nvPr/>
          </p:nvGrpSpPr>
          <p:grpSpPr>
            <a:xfrm>
              <a:off x="8651" y="7204"/>
              <a:ext cx="946" cy="178"/>
              <a:chOff x="8651" y="7204"/>
              <a:chExt cx="946" cy="178"/>
            </a:xfrm>
            <a:grpFill/>
          </p:grpSpPr>
          <p:sp>
            <p:nvSpPr>
              <p:cNvPr id="14" name="椭圆 13"/>
              <p:cNvSpPr>
                <a:spLocks noChangeAspect="1"/>
              </p:cNvSpPr>
              <p:nvPr>
                <p:custDataLst>
                  <p:tags r:id="rId13"/>
                </p:custDataLst>
              </p:nvPr>
            </p:nvSpPr>
            <p:spPr>
              <a:xfrm rot="5400000" flipH="1">
                <a:off x="941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a:spLocks noChangeAspect="1"/>
              </p:cNvSpPr>
              <p:nvPr>
                <p:custDataLst>
                  <p:tags r:id="rId14"/>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22" name="椭圆 21"/>
          <p:cNvSpPr>
            <a:spLocks noChangeAspect="1"/>
          </p:cNvSpPr>
          <p:nvPr userDrawn="1">
            <p:custDataLst>
              <p:tags r:id="rId15"/>
            </p:custDataLst>
          </p:nvPr>
        </p:nvSpPr>
        <p:spPr>
          <a:xfrm flipH="1">
            <a:off x="1148715" y="1753235"/>
            <a:ext cx="3039745" cy="3040380"/>
          </a:xfrm>
          <a:prstGeom prst="ellipse">
            <a:avLst/>
          </a:prstGeom>
          <a:solidFill>
            <a:schemeClr val="accent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25" name="组合 24"/>
          <p:cNvGrpSpPr/>
          <p:nvPr userDrawn="1">
            <p:custDataLst>
              <p:tags r:id="rId16"/>
            </p:custDataLst>
          </p:nvPr>
        </p:nvGrpSpPr>
        <p:grpSpPr>
          <a:xfrm rot="5400000">
            <a:off x="1190308" y="172403"/>
            <a:ext cx="467995" cy="1326515"/>
            <a:chOff x="8651" y="7205"/>
            <a:chExt cx="737" cy="2089"/>
          </a:xfrm>
          <a:solidFill>
            <a:schemeClr val="accent2"/>
          </a:solidFill>
        </p:grpSpPr>
        <p:grpSp>
          <p:nvGrpSpPr>
            <p:cNvPr id="26" name="组合 25"/>
            <p:cNvGrpSpPr/>
            <p:nvPr/>
          </p:nvGrpSpPr>
          <p:grpSpPr>
            <a:xfrm>
              <a:off x="8651" y="9115"/>
              <a:ext cx="736" cy="179"/>
              <a:chOff x="8651" y="9544"/>
              <a:chExt cx="736" cy="179"/>
            </a:xfrm>
            <a:grpFill/>
          </p:grpSpPr>
          <p:sp>
            <p:nvSpPr>
              <p:cNvPr id="36" name="椭圆 35"/>
              <p:cNvSpPr>
                <a:spLocks noChangeAspect="1"/>
              </p:cNvSpPr>
              <p:nvPr>
                <p:custDataLst>
                  <p:tags r:id="rId17"/>
                </p:custDataLst>
              </p:nvPr>
            </p:nvSpPr>
            <p:spPr>
              <a:xfrm rot="5400000" flipH="1">
                <a:off x="920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 name="椭圆 36"/>
              <p:cNvSpPr>
                <a:spLocks noChangeAspect="1"/>
              </p:cNvSpPr>
              <p:nvPr>
                <p:custDataLst>
                  <p:tags r:id="rId18"/>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7" name="组合 26"/>
            <p:cNvGrpSpPr/>
            <p:nvPr/>
          </p:nvGrpSpPr>
          <p:grpSpPr>
            <a:xfrm>
              <a:off x="8651" y="8479"/>
              <a:ext cx="737" cy="178"/>
              <a:chOff x="8651" y="8765"/>
              <a:chExt cx="737" cy="178"/>
            </a:xfrm>
            <a:grpFill/>
          </p:grpSpPr>
          <p:sp>
            <p:nvSpPr>
              <p:cNvPr id="34" name="椭圆 33"/>
              <p:cNvSpPr>
                <a:spLocks noChangeAspect="1"/>
              </p:cNvSpPr>
              <p:nvPr>
                <p:custDataLst>
                  <p:tags r:id="rId19"/>
                </p:custDataLst>
              </p:nvPr>
            </p:nvSpPr>
            <p:spPr>
              <a:xfrm rot="5400000" flipH="1">
                <a:off x="920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 name="椭圆 34"/>
              <p:cNvSpPr>
                <a:spLocks noChangeAspect="1"/>
              </p:cNvSpPr>
              <p:nvPr>
                <p:custDataLst>
                  <p:tags r:id="rId20"/>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8" name="组合 27"/>
            <p:cNvGrpSpPr/>
            <p:nvPr/>
          </p:nvGrpSpPr>
          <p:grpSpPr>
            <a:xfrm>
              <a:off x="8651" y="7842"/>
              <a:ext cx="737" cy="178"/>
              <a:chOff x="8651" y="7985"/>
              <a:chExt cx="737" cy="178"/>
            </a:xfrm>
            <a:grpFill/>
          </p:grpSpPr>
          <p:sp>
            <p:nvSpPr>
              <p:cNvPr id="32" name="椭圆 31"/>
              <p:cNvSpPr>
                <a:spLocks noChangeAspect="1"/>
              </p:cNvSpPr>
              <p:nvPr>
                <p:custDataLst>
                  <p:tags r:id="rId21"/>
                </p:custDataLst>
              </p:nvPr>
            </p:nvSpPr>
            <p:spPr>
              <a:xfrm rot="5400000" flipH="1">
                <a:off x="920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 name="椭圆 32"/>
              <p:cNvSpPr>
                <a:spLocks noChangeAspect="1"/>
              </p:cNvSpPr>
              <p:nvPr>
                <p:custDataLst>
                  <p:tags r:id="rId22"/>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9" name="组合 28"/>
            <p:cNvGrpSpPr/>
            <p:nvPr/>
          </p:nvGrpSpPr>
          <p:grpSpPr>
            <a:xfrm>
              <a:off x="8651" y="7205"/>
              <a:ext cx="737" cy="178"/>
              <a:chOff x="8651" y="7205"/>
              <a:chExt cx="737" cy="178"/>
            </a:xfrm>
            <a:grpFill/>
          </p:grpSpPr>
          <p:sp>
            <p:nvSpPr>
              <p:cNvPr id="30" name="椭圆 29"/>
              <p:cNvSpPr>
                <a:spLocks noChangeAspect="1"/>
              </p:cNvSpPr>
              <p:nvPr>
                <p:custDataLst>
                  <p:tags r:id="rId23"/>
                </p:custDataLst>
              </p:nvPr>
            </p:nvSpPr>
            <p:spPr>
              <a:xfrm rot="5400000" flipH="1">
                <a:off x="920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 name="椭圆 30"/>
              <p:cNvSpPr>
                <a:spLocks noChangeAspect="1"/>
              </p:cNvSpPr>
              <p:nvPr>
                <p:custDataLst>
                  <p:tags r:id="rId24"/>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38" name="任意多边形: 形状 37"/>
          <p:cNvSpPr/>
          <p:nvPr userDrawn="1">
            <p:custDataLst>
              <p:tags r:id="rId25"/>
            </p:custDataLst>
          </p:nvPr>
        </p:nvSpPr>
        <p:spPr>
          <a:xfrm>
            <a:off x="0" y="5255895"/>
            <a:ext cx="1689100" cy="1172846"/>
          </a:xfrm>
          <a:custGeom>
            <a:gdLst>
              <a:gd name="connsiteX0" fmla="*/ 0 w 1689100"/>
              <a:gd name="connsiteY0" fmla="*/ 0 h 1172846"/>
              <a:gd name="connsiteX1" fmla="*/ 1102677 w 1689100"/>
              <a:gd name="connsiteY1" fmla="*/ 0 h 1172846"/>
              <a:gd name="connsiteX2" fmla="*/ 1677186 w 1689100"/>
              <a:gd name="connsiteY2" fmla="*/ 468238 h 1172846"/>
              <a:gd name="connsiteX3" fmla="*/ 1689100 w 1689100"/>
              <a:gd name="connsiteY3" fmla="*/ 586423 h 1172846"/>
              <a:gd name="connsiteX4" fmla="*/ 1677186 w 1689100"/>
              <a:gd name="connsiteY4" fmla="*/ 704607 h 1172846"/>
              <a:gd name="connsiteX5" fmla="*/ 1102677 w 1689100"/>
              <a:gd name="connsiteY5" fmla="*/ 1172845 h 1172846"/>
              <a:gd name="connsiteX6" fmla="*/ 0 w 1689100"/>
              <a:gd name="connsiteY6" fmla="*/ 1172846 h 1172846"/>
              <a:gd name="connsiteX7" fmla="*/ 0 w 168910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9100" h="1172846">
                <a:moveTo>
                  <a:pt x="0" y="0"/>
                </a:moveTo>
                <a:lnTo>
                  <a:pt x="1102677" y="0"/>
                </a:lnTo>
                <a:cubicBezTo>
                  <a:pt x="1386065" y="0"/>
                  <a:pt x="1622504" y="201016"/>
                  <a:pt x="1677186" y="468238"/>
                </a:cubicBezTo>
                <a:lnTo>
                  <a:pt x="1689100" y="586423"/>
                </a:lnTo>
                <a:lnTo>
                  <a:pt x="1677186" y="704607"/>
                </a:lnTo>
                <a:cubicBezTo>
                  <a:pt x="1622504" y="971830"/>
                  <a:pt x="1386065" y="1172845"/>
                  <a:pt x="1102677" y="1172845"/>
                </a:cubicBezTo>
                <a:lnTo>
                  <a:pt x="0" y="1172846"/>
                </a:ln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26"/>
            </p:custDataLst>
          </p:nvPr>
        </p:nvSpPr>
        <p:spPr>
          <a:xfrm>
            <a:off x="1205556" y="1883753"/>
            <a:ext cx="2880000" cy="1644003"/>
          </a:xfrm>
        </p:spPr>
        <p:txBody>
          <a:bodyPr anchor="b">
            <a:normAutofit/>
          </a:bodyPr>
          <a:lstStyle>
            <a:lvl1pPr algn="ctr" rtl="0">
              <a:defRPr sz="6000">
                <a:solidFill>
                  <a:schemeClr val="bg1"/>
                </a:solidFill>
              </a:defRPr>
            </a:lvl1pPr>
          </a:lstStyle>
          <a:p>
            <a:r>
              <a:rPr lang="zh-CN" altLang="en-US"/>
              <a:t>标题</a:t>
            </a:r>
            <a:endParaRPr lang="zh-CN" altLang="en-US"/>
          </a:p>
        </p:txBody>
      </p:sp>
      <p:sp>
        <p:nvSpPr>
          <p:cNvPr id="3" name="文本占位符 2"/>
          <p:cNvSpPr>
            <a:spLocks noGrp="1"/>
          </p:cNvSpPr>
          <p:nvPr>
            <p:ph type="body" idx="1" hasCustomPrompt="1"/>
            <p:custDataLst>
              <p:tags r:id="rId27"/>
            </p:custDataLst>
          </p:nvPr>
        </p:nvSpPr>
        <p:spPr>
          <a:xfrm>
            <a:off x="1205557" y="3616668"/>
            <a:ext cx="2880000" cy="1071220"/>
          </a:xfrm>
        </p:spPr>
        <p:txBody>
          <a:bodyPr anchor="t"/>
          <a:lstStyle>
            <a:lvl1pPr marL="0" indent="0" algn="ctr">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8" name="页脚占位符 7"/>
          <p:cNvSpPr>
            <a:spLocks noGrp="1"/>
          </p:cNvSpPr>
          <p:nvPr>
            <p:ph type="ftr" sz="quarter" idx="11"/>
            <p:custDataLst>
              <p:tags r:id="rId28"/>
            </p:custDataLst>
          </p:nvPr>
        </p:nvSpPr>
        <p:spPr/>
        <p:txBody>
          <a:bodyPr/>
          <a:lstStyle/>
          <a:p>
            <a:endParaRPr lang="zh-CN" altLang="en-US"/>
          </a:p>
        </p:txBody>
      </p:sp>
      <p:sp>
        <p:nvSpPr>
          <p:cNvPr id="9" name="灯片编号占位符 8"/>
          <p:cNvSpPr>
            <a:spLocks noGrp="1"/>
          </p:cNvSpPr>
          <p:nvPr>
            <p:ph type="sldNum" sz="quarter" idx="12"/>
            <p:custDataLst>
              <p:tags r:id="rId29"/>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波浪3资源 2"/>
          <p:cNvPicPr>
            <a:picLocks noChangeAspect="1"/>
          </p:cNvPicPr>
          <p:nvPr userDrawn="1">
            <p:custDataLst>
              <p:tags r:id="rId3"/>
            </p:custDataLst>
          </p:nvPr>
        </p:nvPicPr>
        <p:blipFill>
          <a:blip r:embed="rId1">
            <a:extLst>
              <a:ext uri="{96DAC541-7B7A-43D3-8B79-37D633B846F1}">
                <asvg:svgBlip xmlns:asvg="http://schemas.microsoft.com/office/drawing/2016/SVG/main" r:embed="rId2"/>
              </a:ext>
            </a:extLst>
          </a:blip>
          <a:stretch>
            <a:fillRect/>
          </a:stretch>
        </p:blipFill>
        <p:spPr>
          <a:xfrm flipV="1">
            <a:off x="8143875" y="0"/>
            <a:ext cx="4048125" cy="4048125"/>
          </a:xfrm>
          <a:prstGeom prst="rect">
            <a:avLst/>
          </a:prstGeom>
        </p:spPr>
      </p:pic>
      <p:pic>
        <p:nvPicPr>
          <p:cNvPr id="9" name="图片 4" descr="波浪3资源 2"/>
          <p:cNvPicPr>
            <a:picLocks noChangeAspect="1"/>
          </p:cNvPicPr>
          <p:nvPr userDrawn="1">
            <p:custDataLst>
              <p:tags r:id="rId6"/>
            </p:custDataLst>
          </p:nvPr>
        </p:nvPicPr>
        <p:blipFill>
          <a:blip r:embed="rId4">
            <a:extLst>
              <a:ext uri="{96DAC541-7B7A-43D3-8B79-37D633B846F1}">
                <asvg:svgBlip xmlns:asvg="http://schemas.microsoft.com/office/drawing/2016/SVG/main" r:embed="rId5"/>
              </a:ext>
            </a:extLst>
          </a:blip>
          <a:stretch>
            <a:fillRect/>
          </a:stretch>
        </p:blipFill>
        <p:spPr>
          <a:xfrm flipH="1">
            <a:off x="0" y="1972310"/>
            <a:ext cx="4885690" cy="4885690"/>
          </a:xfrm>
          <a:prstGeom prst="rect">
            <a:avLst/>
          </a:prstGeom>
        </p:spPr>
      </p:pic>
      <p:sp>
        <p:nvSpPr>
          <p:cNvPr id="11" name="椭圆 10"/>
          <p:cNvSpPr/>
          <p:nvPr userDrawn="1">
            <p:custDataLst>
              <p:tags r:id="rId7"/>
            </p:custDataLst>
          </p:nvPr>
        </p:nvSpPr>
        <p:spPr>
          <a:xfrm>
            <a:off x="1337945" y="4248785"/>
            <a:ext cx="1040130" cy="10401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椭圆 11"/>
          <p:cNvSpPr/>
          <p:nvPr userDrawn="1">
            <p:custDataLst>
              <p:tags r:id="rId8"/>
            </p:custDataLst>
          </p:nvPr>
        </p:nvSpPr>
        <p:spPr>
          <a:xfrm>
            <a:off x="1191895" y="4102735"/>
            <a:ext cx="1332230" cy="13322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椭圆 12"/>
          <p:cNvSpPr/>
          <p:nvPr userDrawn="1">
            <p:custDataLst>
              <p:tags r:id="rId9"/>
            </p:custDataLst>
          </p:nvPr>
        </p:nvSpPr>
        <p:spPr>
          <a:xfrm>
            <a:off x="1048385" y="3959225"/>
            <a:ext cx="1620520" cy="16205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 name="椭圆 13"/>
          <p:cNvSpPr/>
          <p:nvPr userDrawn="1">
            <p:custDataLst>
              <p:tags r:id="rId10"/>
            </p:custDataLst>
          </p:nvPr>
        </p:nvSpPr>
        <p:spPr>
          <a:xfrm>
            <a:off x="908685" y="3819525"/>
            <a:ext cx="1899920" cy="18999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p:nvPr userDrawn="1">
            <p:custDataLst>
              <p:tags r:id="rId11"/>
            </p:custDataLst>
          </p:nvPr>
        </p:nvSpPr>
        <p:spPr>
          <a:xfrm>
            <a:off x="756285" y="3667125"/>
            <a:ext cx="2204085" cy="2204085"/>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p:nvPr userDrawn="1">
            <p:custDataLst>
              <p:tags r:id="rId12"/>
            </p:custDataLst>
          </p:nvPr>
        </p:nvSpPr>
        <p:spPr>
          <a:xfrm>
            <a:off x="9814560" y="1293495"/>
            <a:ext cx="992505" cy="99250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 name="椭圆 17"/>
          <p:cNvSpPr/>
          <p:nvPr userDrawn="1">
            <p:custDataLst>
              <p:tags r:id="rId13"/>
            </p:custDataLst>
          </p:nvPr>
        </p:nvSpPr>
        <p:spPr>
          <a:xfrm>
            <a:off x="9675495" y="1154430"/>
            <a:ext cx="1271270" cy="127127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p:nvPr userDrawn="1">
            <p:custDataLst>
              <p:tags r:id="rId14"/>
            </p:custDataLst>
          </p:nvPr>
        </p:nvSpPr>
        <p:spPr>
          <a:xfrm>
            <a:off x="9538335" y="1017270"/>
            <a:ext cx="1546225" cy="15462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椭圆 19"/>
          <p:cNvSpPr/>
          <p:nvPr userDrawn="1">
            <p:custDataLst>
              <p:tags r:id="rId15"/>
            </p:custDataLst>
          </p:nvPr>
        </p:nvSpPr>
        <p:spPr>
          <a:xfrm>
            <a:off x="9404985" y="883920"/>
            <a:ext cx="1812925" cy="18129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p:nvPr userDrawn="1">
            <p:custDataLst>
              <p:tags r:id="rId16"/>
            </p:custDataLst>
          </p:nvPr>
        </p:nvSpPr>
        <p:spPr>
          <a:xfrm>
            <a:off x="9259570" y="738505"/>
            <a:ext cx="2103120" cy="210312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17"/>
            </p:custDataLst>
          </p:nvPr>
        </p:nvSpPr>
        <p:spPr>
          <a:xfrm>
            <a:off x="1526400" y="3266144"/>
            <a:ext cx="9144000" cy="2006395"/>
          </a:xfrm>
        </p:spPr>
        <p:txBody>
          <a:bodyPr anchor="t">
            <a:normAutofit/>
          </a:bodyPr>
          <a:lstStyle>
            <a:lvl1pPr algn="ctr">
              <a:defRPr sz="4800"/>
            </a:lvl1pPr>
          </a:lstStyle>
          <a:p>
            <a:r>
              <a:rPr lang="zh-CN" altLang="en-US"/>
              <a:t>单击编辑母版标题样式</a:t>
            </a:r>
            <a:endParaRPr lang="zh-CN" altLang="en-US"/>
          </a:p>
        </p:txBody>
      </p:sp>
      <p:sp>
        <p:nvSpPr>
          <p:cNvPr id="4" name="日期占位符 3"/>
          <p:cNvSpPr>
            <a:spLocks noGrp="1"/>
          </p:cNvSpPr>
          <p:nvPr>
            <p:ph type="dt" sz="half" idx="10"/>
            <p:custDataLst>
              <p:tags r:id="rId18"/>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9"/>
            </p:custDataLst>
          </p:nvPr>
        </p:nvSpPr>
        <p:spPr/>
        <p:txBody>
          <a:bodyPr/>
          <a:lstStyle/>
          <a:p>
            <a:endParaRPr lang="zh-CN" altLang="en-US"/>
          </a:p>
        </p:txBody>
      </p:sp>
      <p:sp>
        <p:nvSpPr>
          <p:cNvPr id="6" name="灯片编号占位符 5"/>
          <p:cNvSpPr>
            <a:spLocks noGrp="1"/>
          </p:cNvSpPr>
          <p:nvPr>
            <p:ph type="sldNum" sz="quarter" idx="12"/>
            <p:custDataLst>
              <p:tags r:id="rId20"/>
            </p:custDataLst>
          </p:nvPr>
        </p:nvSpPr>
        <p:spPr/>
        <p:txBody>
          <a:bodyPr/>
          <a:lstStyle/>
          <a:p>
            <a:fld id="{BE5F26B5-172A-4DC2-B0B7-181CFC56B87C}" type="slidenum">
              <a:rPr lang="zh-CN" altLang="en-US" smtClean="0"/>
              <a:t/>
            </a:fld>
            <a:endParaRPr lang="zh-CN" altLang="en-US"/>
          </a:p>
        </p:txBody>
      </p:sp>
      <p:sp>
        <p:nvSpPr>
          <p:cNvPr id="8" name="文本占位符 7"/>
          <p:cNvSpPr>
            <a:spLocks noGrp="1"/>
          </p:cNvSpPr>
          <p:nvPr>
            <p:ph type="body" sz="quarter" idx="13" hasCustomPrompt="1"/>
            <p:custDataLst>
              <p:tags r:id="rId21"/>
            </p:custDataLst>
          </p:nvPr>
        </p:nvSpPr>
        <p:spPr>
          <a:xfrm>
            <a:off x="1524000" y="856666"/>
            <a:ext cx="9144000" cy="2203901"/>
          </a:xfrm>
        </p:spPr>
        <p:txBody>
          <a:bodyPr anchor="b">
            <a:normAutofit/>
          </a:bodyPr>
          <a:lstStyle>
            <a:lvl1pPr marL="0" indent="0" algn="ctr">
              <a:buNone/>
              <a:defRPr sz="6000" b="1">
                <a:ln>
                  <a:solidFill>
                    <a:schemeClr val="accent4">
                      <a:alpha val="40000"/>
                    </a:schemeClr>
                  </a:soli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1" name=""/>
        <p:cNvGrpSpPr/>
        <p:nvPr/>
      </p:nvGrpSpPr>
      <p:grpSpPr>
        <a:xfrm>
          <a:off x="0" y="0"/>
          <a:ext cx="0" cy="0"/>
        </a:xfrm>
      </p:grpSpPr>
      <p:sp>
        <p:nvSpPr>
          <p:cNvPr id="3"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3"/>
            </p:custDataLst>
          </p:nvPr>
        </p:nvSpPr>
        <p:spPr/>
        <p:txBody>
          <a:bodyPr/>
          <a:lstStyle/>
          <a:p>
            <a:endParaRPr lang="zh-CN" altLang="en-US"/>
          </a:p>
        </p:txBody>
      </p:sp>
      <p:sp>
        <p:nvSpPr>
          <p:cNvPr id="6"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7"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4"/>
            </p:custDataLst>
          </p:nvPr>
        </p:nvSpPr>
        <p:spPr/>
        <p:txBody>
          <a:bodyPr/>
          <a:lstStyle/>
          <a:p>
            <a:endParaRPr lang="zh-CN" altLang="en-US"/>
          </a:p>
        </p:txBody>
      </p:sp>
      <p:sp>
        <p:nvSpPr>
          <p:cNvPr id="9"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8" descr="波浪3资源 2"/>
          <p:cNvPicPr>
            <a:picLocks noChangeAspect="1"/>
          </p:cNvPicPr>
          <p:nvPr userDrawn="1">
            <p:custDataLst>
              <p:tags r:id="rId3"/>
            </p:custDataLst>
          </p:nvPr>
        </p:nvPicPr>
        <p:blipFill>
          <a:blip r:embed="rId1">
            <a:extLst>
              <a:ext uri="{96DAC541-7B7A-43D3-8B79-37D633B846F1}">
                <asvg:svgBlip xmlns:asvg="http://schemas.microsoft.com/office/drawing/2016/SVG/main" r:embed="rId2"/>
              </a:ext>
            </a:extLst>
          </a:blip>
          <a:stretch>
            <a:fillRect/>
          </a:stretch>
        </p:blipFill>
        <p:spPr>
          <a:xfrm>
            <a:off x="5334000" y="0"/>
            <a:ext cx="6858000" cy="6858000"/>
          </a:xfrm>
          <a:prstGeom prst="rect">
            <a:avLst/>
          </a:prstGeom>
        </p:spPr>
      </p:pic>
      <p:sp>
        <p:nvSpPr>
          <p:cNvPr id="23" name="椭圆 22"/>
          <p:cNvSpPr>
            <a:spLocks noChangeAspect="1"/>
          </p:cNvSpPr>
          <p:nvPr userDrawn="1">
            <p:custDataLst>
              <p:tags r:id="rId4"/>
            </p:custDataLst>
          </p:nvPr>
        </p:nvSpPr>
        <p:spPr>
          <a:xfrm rot="10800000">
            <a:off x="8393430" y="658495"/>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椭圆 24"/>
          <p:cNvSpPr>
            <a:spLocks noChangeAspect="1"/>
          </p:cNvSpPr>
          <p:nvPr userDrawn="1">
            <p:custDataLst>
              <p:tags r:id="rId5"/>
            </p:custDataLst>
          </p:nvPr>
        </p:nvSpPr>
        <p:spPr>
          <a:xfrm rot="10800000">
            <a:off x="8393430" y="1012190"/>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a:spLocks noChangeAspect="1"/>
          </p:cNvSpPr>
          <p:nvPr userDrawn="1">
            <p:custDataLst>
              <p:tags r:id="rId6"/>
            </p:custDataLst>
          </p:nvPr>
        </p:nvSpPr>
        <p:spPr>
          <a:xfrm rot="10800000">
            <a:off x="879792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 name="椭圆 21"/>
          <p:cNvSpPr>
            <a:spLocks noChangeAspect="1"/>
          </p:cNvSpPr>
          <p:nvPr userDrawn="1">
            <p:custDataLst>
              <p:tags r:id="rId7"/>
            </p:custDataLst>
          </p:nvPr>
        </p:nvSpPr>
        <p:spPr>
          <a:xfrm rot="10800000">
            <a:off x="879792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a:spLocks noChangeAspect="1"/>
          </p:cNvSpPr>
          <p:nvPr userDrawn="1">
            <p:custDataLst>
              <p:tags r:id="rId8"/>
            </p:custDataLst>
          </p:nvPr>
        </p:nvSpPr>
        <p:spPr>
          <a:xfrm rot="10800000">
            <a:off x="9202420"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a:spLocks noChangeAspect="1"/>
          </p:cNvSpPr>
          <p:nvPr userDrawn="1">
            <p:custDataLst>
              <p:tags r:id="rId9"/>
            </p:custDataLst>
          </p:nvPr>
        </p:nvSpPr>
        <p:spPr>
          <a:xfrm rot="10800000">
            <a:off x="9202420"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a:spLocks noChangeAspect="1"/>
          </p:cNvSpPr>
          <p:nvPr userDrawn="1">
            <p:custDataLst>
              <p:tags r:id="rId10"/>
            </p:custDataLst>
          </p:nvPr>
        </p:nvSpPr>
        <p:spPr>
          <a:xfrm rot="10800000">
            <a:off x="960691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椭圆 15"/>
          <p:cNvSpPr>
            <a:spLocks noChangeAspect="1"/>
          </p:cNvSpPr>
          <p:nvPr userDrawn="1">
            <p:custDataLst>
              <p:tags r:id="rId11"/>
            </p:custDataLst>
          </p:nvPr>
        </p:nvSpPr>
        <p:spPr>
          <a:xfrm rot="10800000">
            <a:off x="960691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 name="任意多边形: 形状 25"/>
          <p:cNvSpPr/>
          <p:nvPr userDrawn="1">
            <p:custDataLst>
              <p:tags r:id="rId12"/>
            </p:custDataLst>
          </p:nvPr>
        </p:nvSpPr>
        <p:spPr>
          <a:xfrm>
            <a:off x="9776460" y="4785995"/>
            <a:ext cx="2415540" cy="1172846"/>
          </a:xfrm>
          <a:custGeom>
            <a:gdLst>
              <a:gd name="connsiteX0" fmla="*/ 586423 w 2415540"/>
              <a:gd name="connsiteY0" fmla="*/ 0 h 1172846"/>
              <a:gd name="connsiteX1" fmla="*/ 2415540 w 2415540"/>
              <a:gd name="connsiteY1" fmla="*/ 0 h 1172846"/>
              <a:gd name="connsiteX2" fmla="*/ 2415540 w 2415540"/>
              <a:gd name="connsiteY2" fmla="*/ 1172846 h 1172846"/>
              <a:gd name="connsiteX3" fmla="*/ 586423 w 2415540"/>
              <a:gd name="connsiteY3" fmla="*/ 1172845 h 1172846"/>
              <a:gd name="connsiteX4" fmla="*/ 11914 w 2415540"/>
              <a:gd name="connsiteY4" fmla="*/ 704607 h 1172846"/>
              <a:gd name="connsiteX5" fmla="*/ 0 w 2415540"/>
              <a:gd name="connsiteY5" fmla="*/ 586423 h 1172846"/>
              <a:gd name="connsiteX6" fmla="*/ 11914 w 2415540"/>
              <a:gd name="connsiteY6" fmla="*/ 468238 h 1172846"/>
              <a:gd name="connsiteX7" fmla="*/ 586423 w 241554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5540" h="1172846">
                <a:moveTo>
                  <a:pt x="586423" y="0"/>
                </a:moveTo>
                <a:lnTo>
                  <a:pt x="2415540" y="0"/>
                </a:lnTo>
                <a:lnTo>
                  <a:pt x="2415540" y="1172846"/>
                </a:lnTo>
                <a:lnTo>
                  <a:pt x="586423" y="1172845"/>
                </a:lnTo>
                <a:cubicBezTo>
                  <a:pt x="303035" y="1172845"/>
                  <a:pt x="66596" y="971830"/>
                  <a:pt x="11914" y="704607"/>
                </a:cubicBezTo>
                <a:lnTo>
                  <a:pt x="0" y="586423"/>
                </a:lnTo>
                <a:lnTo>
                  <a:pt x="11914" y="468238"/>
                </a:lnTo>
                <a:cubicBezTo>
                  <a:pt x="66596" y="201016"/>
                  <a:pt x="303035" y="0"/>
                  <a:pt x="58642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 name="任意多边形: 形状 27"/>
          <p:cNvSpPr/>
          <p:nvPr userDrawn="1">
            <p:custDataLst>
              <p:tags r:id="rId13"/>
            </p:custDataLst>
          </p:nvPr>
        </p:nvSpPr>
        <p:spPr>
          <a:xfrm>
            <a:off x="1626870" y="0"/>
            <a:ext cx="1257935" cy="62865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 name="任意多边形: 形状 28"/>
          <p:cNvSpPr/>
          <p:nvPr userDrawn="1">
            <p:custDataLst>
              <p:tags r:id="rId14"/>
            </p:custDataLst>
          </p:nvPr>
        </p:nvSpPr>
        <p:spPr>
          <a:xfrm>
            <a:off x="1452880" y="0"/>
            <a:ext cx="1605915" cy="80264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0" name="任意多边形: 形状 29"/>
          <p:cNvSpPr/>
          <p:nvPr userDrawn="1">
            <p:custDataLst>
              <p:tags r:id="rId15"/>
            </p:custDataLst>
          </p:nvPr>
        </p:nvSpPr>
        <p:spPr>
          <a:xfrm>
            <a:off x="1285240" y="0"/>
            <a:ext cx="1941195" cy="9709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1" name="任意多边形: 形状 30"/>
          <p:cNvSpPr/>
          <p:nvPr userDrawn="1">
            <p:custDataLst>
              <p:tags r:id="rId16"/>
            </p:custDataLst>
          </p:nvPr>
        </p:nvSpPr>
        <p:spPr>
          <a:xfrm>
            <a:off x="1103630" y="0"/>
            <a:ext cx="2304415" cy="115252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2" name="任意多边形: 形状 31"/>
          <p:cNvSpPr/>
          <p:nvPr userDrawn="1">
            <p:custDataLst>
              <p:tags r:id="rId17"/>
            </p:custDataLst>
          </p:nvPr>
        </p:nvSpPr>
        <p:spPr>
          <a:xfrm>
            <a:off x="890905" y="0"/>
            <a:ext cx="2728595" cy="13646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2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2" name="标题 1"/>
          <p:cNvSpPr>
            <a:spLocks noGrp="1"/>
          </p:cNvSpPr>
          <p:nvPr>
            <p:ph type="ctrTitle" hasCustomPrompt="1"/>
            <p:custDataLst>
              <p:tags r:id="rId18"/>
            </p:custDataLst>
          </p:nvPr>
        </p:nvSpPr>
        <p:spPr>
          <a:xfrm>
            <a:off x="838200" y="1200313"/>
            <a:ext cx="8768398" cy="2255687"/>
          </a:xfrm>
        </p:spPr>
        <p:txBody>
          <a:bodyPr anchor="b"/>
          <a:lstStyle>
            <a:lvl1pPr algn="l">
              <a:lnSpc>
                <a:spcPct val="100000"/>
              </a:lnSpc>
              <a:defRPr sz="6000"/>
            </a:lvl1pPr>
          </a:lstStyle>
          <a:p>
            <a:r>
              <a:rPr lang="zh-CN" altLang="en-US"/>
              <a:t>单击编辑母版标题样式</a:t>
            </a:r>
            <a:endParaRPr lang="zh-CN" altLang="en-US"/>
          </a:p>
        </p:txBody>
      </p:sp>
      <p:sp>
        <p:nvSpPr>
          <p:cNvPr id="4" name="日期占位符 3"/>
          <p:cNvSpPr>
            <a:spLocks noGrp="1"/>
          </p:cNvSpPr>
          <p:nvPr>
            <p:ph type="dt" sz="half" idx="10"/>
            <p:custDataLst>
              <p:tags r:id="rId19"/>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20"/>
            </p:custDataLst>
          </p:nvPr>
        </p:nvSpPr>
        <p:spPr/>
        <p:txBody>
          <a:bodyPr/>
          <a:lstStyle/>
          <a:p>
            <a:endParaRPr lang="zh-CN" altLang="en-US"/>
          </a:p>
        </p:txBody>
      </p:sp>
      <p:sp>
        <p:nvSpPr>
          <p:cNvPr id="6" name="灯片编号占位符 5"/>
          <p:cNvSpPr>
            <a:spLocks noGrp="1"/>
          </p:cNvSpPr>
          <p:nvPr>
            <p:ph type="sldNum" sz="quarter" idx="12"/>
            <p:custDataLst>
              <p:tags r:id="rId21"/>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 name="文本占位符 9"/>
          <p:cNvSpPr>
            <a:spLocks noGrp="1"/>
          </p:cNvSpPr>
          <p:nvPr>
            <p:ph type="body" sz="quarter" idx="13" hasCustomPrompt="1"/>
            <p:custDataLst>
              <p:tags r:id="rId22"/>
            </p:custDataLst>
          </p:nvPr>
        </p:nvSpPr>
        <p:spPr>
          <a:xfrm>
            <a:off x="886326" y="5123536"/>
            <a:ext cx="5711905" cy="834976"/>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4" name="文本占位符 13"/>
          <p:cNvSpPr>
            <a:spLocks noGrp="1"/>
          </p:cNvSpPr>
          <p:nvPr>
            <p:ph type="body" sz="quarter" idx="14" hasCustomPrompt="1"/>
            <p:custDataLst>
              <p:tags r:id="rId23"/>
            </p:custDataLst>
          </p:nvPr>
        </p:nvSpPr>
        <p:spPr>
          <a:xfrm>
            <a:off x="3718231" y="3919467"/>
            <a:ext cx="2880000" cy="1025602"/>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24" name="文本占位符 23"/>
          <p:cNvSpPr>
            <a:spLocks noGrp="1"/>
          </p:cNvSpPr>
          <p:nvPr>
            <p:ph type="body" sz="quarter" idx="17" hasCustomPrompt="1"/>
            <p:custDataLst>
              <p:tags r:id="rId24"/>
            </p:custDataLst>
          </p:nvPr>
        </p:nvSpPr>
        <p:spPr>
          <a:xfrm>
            <a:off x="886326" y="3921543"/>
            <a:ext cx="2743200" cy="1025602"/>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31.xml" /><Relationship Id="rId13" Type="http://schemas.openxmlformats.org/officeDocument/2006/relationships/tags" Target="../tags/tag132.xml" /><Relationship Id="rId14" Type="http://schemas.openxmlformats.org/officeDocument/2006/relationships/tags" Target="../tags/tag133.xml" /><Relationship Id="rId15" Type="http://schemas.openxmlformats.org/officeDocument/2006/relationships/tags" Target="../tags/tag134.xml" /><Relationship Id="rId16" Type="http://schemas.openxmlformats.org/officeDocument/2006/relationships/tags" Target="../tags/tag135.xml" /><Relationship Id="rId17" Type="http://schemas.openxmlformats.org/officeDocument/2006/relationships/tags" Target="../tags/tag136.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8" name="KSO_TEMPLATE" hidden="1"/>
          <p:cNvSpPr/>
          <p:nvPr userDrawn="1">
            <p:custDataLst>
              <p:tags r:id="rId17"/>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100000"/>
        </a:lnSpc>
        <a:spcBef>
          <a:spcPct val="0"/>
        </a:spcBef>
        <a:buNone/>
        <a:defRPr sz="3600" b="1" kern="1200">
          <a:solidFill>
            <a:schemeClr val="accent4"/>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50.xml" /><Relationship Id="rId11" Type="http://schemas.openxmlformats.org/officeDocument/2006/relationships/tags" Target="../tags/tag151.xml" /><Relationship Id="rId12" Type="http://schemas.openxmlformats.org/officeDocument/2006/relationships/tags" Target="../tags/tag152.xml" /><Relationship Id="rId13" Type="http://schemas.openxmlformats.org/officeDocument/2006/relationships/tags" Target="../tags/tag153.xml" /><Relationship Id="rId14" Type="http://schemas.openxmlformats.org/officeDocument/2006/relationships/tags" Target="../tags/tag154.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6.xml" /><Relationship Id="rId11" Type="http://schemas.openxmlformats.org/officeDocument/2006/relationships/tags" Target="../tags/tag167.xml" /><Relationship Id="rId12" Type="http://schemas.openxmlformats.org/officeDocument/2006/relationships/tags" Target="../tags/tag168.xml" /><Relationship Id="rId13" Type="http://schemas.openxmlformats.org/officeDocument/2006/relationships/tags" Target="../tags/tag169.xml" /><Relationship Id="rId14" Type="http://schemas.openxmlformats.org/officeDocument/2006/relationships/tags" Target="../tags/tag170.xml" /><Relationship Id="rId15" Type="http://schemas.openxmlformats.org/officeDocument/2006/relationships/tags" Target="../tags/tag171.xml" /><Relationship Id="rId16" Type="http://schemas.openxmlformats.org/officeDocument/2006/relationships/tags" Target="../tags/tag172.xml" /><Relationship Id="rId17" Type="http://schemas.openxmlformats.org/officeDocument/2006/relationships/tags" Target="../tags/tag173.xml" /><Relationship Id="rId18" Type="http://schemas.openxmlformats.org/officeDocument/2006/relationships/tags" Target="../tags/tag174.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ags" Target="../tags/tag164.xml" /><Relationship Id="rId9" Type="http://schemas.openxmlformats.org/officeDocument/2006/relationships/tags" Target="../tags/tag16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3.xml" /><Relationship Id="rId11" Type="http://schemas.openxmlformats.org/officeDocument/2006/relationships/tags" Target="../tags/tag184.xml" /><Relationship Id="rId12" Type="http://schemas.openxmlformats.org/officeDocument/2006/relationships/tags" Target="../tags/tag185.xml" /><Relationship Id="rId13" Type="http://schemas.openxmlformats.org/officeDocument/2006/relationships/tags" Target="../tags/tag186.xml" /><Relationship Id="rId14" Type="http://schemas.openxmlformats.org/officeDocument/2006/relationships/tags" Target="../tags/tag187.xml" /><Relationship Id="rId15" Type="http://schemas.openxmlformats.org/officeDocument/2006/relationships/tags" Target="../tags/tag188.xml" /><Relationship Id="rId16" Type="http://schemas.openxmlformats.org/officeDocument/2006/relationships/tags" Target="../tags/tag189.xml" /><Relationship Id="rId17" Type="http://schemas.openxmlformats.org/officeDocument/2006/relationships/tags" Target="../tags/tag190.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 Id="rId6" Type="http://schemas.openxmlformats.org/officeDocument/2006/relationships/tags" Target="../tags/tag179.xml" /><Relationship Id="rId7" Type="http://schemas.openxmlformats.org/officeDocument/2006/relationships/tags" Target="../tags/tag180.xml" /><Relationship Id="rId8" Type="http://schemas.openxmlformats.org/officeDocument/2006/relationships/tags" Target="../tags/tag181.xml" /><Relationship Id="rId9" Type="http://schemas.openxmlformats.org/officeDocument/2006/relationships/tags" Target="../tags/tag18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9.xml" /><Relationship Id="rId11" Type="http://schemas.openxmlformats.org/officeDocument/2006/relationships/tags" Target="../tags/tag200.xml" /><Relationship Id="rId12" Type="http://schemas.openxmlformats.org/officeDocument/2006/relationships/tags" Target="../tags/tag201.xml" /><Relationship Id="rId13" Type="http://schemas.openxmlformats.org/officeDocument/2006/relationships/tags" Target="../tags/tag202.xml" /><Relationship Id="rId14" Type="http://schemas.openxmlformats.org/officeDocument/2006/relationships/tags" Target="../tags/tag203.xml" /><Relationship Id="rId15" Type="http://schemas.openxmlformats.org/officeDocument/2006/relationships/tags" Target="../tags/tag204.xml" /><Relationship Id="rId16" Type="http://schemas.openxmlformats.org/officeDocument/2006/relationships/tags" Target="../tags/tag205.xml" /><Relationship Id="rId17" Type="http://schemas.openxmlformats.org/officeDocument/2006/relationships/tags" Target="../tags/tag206.xml" /><Relationship Id="rId18" Type="http://schemas.openxmlformats.org/officeDocument/2006/relationships/tags" Target="../tags/tag207.xml" /><Relationship Id="rId19" Type="http://schemas.openxmlformats.org/officeDocument/2006/relationships/tags" Target="../tags/tag208.xml" /><Relationship Id="rId2" Type="http://schemas.openxmlformats.org/officeDocument/2006/relationships/tags" Target="../tags/tag191.xml" /><Relationship Id="rId3" Type="http://schemas.openxmlformats.org/officeDocument/2006/relationships/tags" Target="../tags/tag192.xml"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tags" Target="../tags/tag195.xml" /><Relationship Id="rId7" Type="http://schemas.openxmlformats.org/officeDocument/2006/relationships/tags" Target="../tags/tag196.xml" /><Relationship Id="rId8" Type="http://schemas.openxmlformats.org/officeDocument/2006/relationships/tags" Target="../tags/tag197.xml" /><Relationship Id="rId9" Type="http://schemas.openxmlformats.org/officeDocument/2006/relationships/tags" Target="../tags/tag19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9.xml" /><Relationship Id="rId3" Type="http://schemas.openxmlformats.org/officeDocument/2006/relationships/tags" Target="../tags/tag210.xml" /><Relationship Id="rId4" Type="http://schemas.openxmlformats.org/officeDocument/2006/relationships/tags" Target="../tags/tag21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1.xml" /><Relationship Id="rId11" Type="http://schemas.openxmlformats.org/officeDocument/2006/relationships/tags" Target="../tags/tag222.xml" /><Relationship Id="rId12" Type="http://schemas.openxmlformats.org/officeDocument/2006/relationships/tags" Target="../tags/tag223.xml" /><Relationship Id="rId13" Type="http://schemas.openxmlformats.org/officeDocument/2006/relationships/tags" Target="../tags/tag224.xml" /><Relationship Id="rId14" Type="http://schemas.openxmlformats.org/officeDocument/2006/relationships/tags" Target="../tags/tag225.xml" /><Relationship Id="rId15" Type="http://schemas.openxmlformats.org/officeDocument/2006/relationships/tags" Target="../tags/tag226.xml" /><Relationship Id="rId16" Type="http://schemas.openxmlformats.org/officeDocument/2006/relationships/tags" Target="../tags/tag227.xml" /><Relationship Id="rId17" Type="http://schemas.openxmlformats.org/officeDocument/2006/relationships/tags" Target="../tags/tag228.xml" /><Relationship Id="rId18" Type="http://schemas.openxmlformats.org/officeDocument/2006/relationships/tags" Target="../tags/tag229.xml" /><Relationship Id="rId19" Type="http://schemas.openxmlformats.org/officeDocument/2006/relationships/tags" Target="../tags/tag230.xml" /><Relationship Id="rId2" Type="http://schemas.openxmlformats.org/officeDocument/2006/relationships/tags" Target="../tags/tag213.xml" /><Relationship Id="rId20" Type="http://schemas.openxmlformats.org/officeDocument/2006/relationships/tags" Target="../tags/tag231.xml" /><Relationship Id="rId21" Type="http://schemas.openxmlformats.org/officeDocument/2006/relationships/tags" Target="../tags/tag232.xml" /><Relationship Id="rId22" Type="http://schemas.openxmlformats.org/officeDocument/2006/relationships/tags" Target="../tags/tag233.xml" /><Relationship Id="rId23" Type="http://schemas.openxmlformats.org/officeDocument/2006/relationships/tags" Target="../tags/tag234.xml" /><Relationship Id="rId24" Type="http://schemas.openxmlformats.org/officeDocument/2006/relationships/tags" Target="../tags/tag235.xml" /><Relationship Id="rId25" Type="http://schemas.openxmlformats.org/officeDocument/2006/relationships/tags" Target="../tags/tag236.xml" /><Relationship Id="rId26" Type="http://schemas.openxmlformats.org/officeDocument/2006/relationships/tags" Target="../tags/tag237.xml" /><Relationship Id="rId27" Type="http://schemas.openxmlformats.org/officeDocument/2006/relationships/tags" Target="../tags/tag238.xml" /><Relationship Id="rId28" Type="http://schemas.openxmlformats.org/officeDocument/2006/relationships/tags" Target="../tags/tag239.xml" /><Relationship Id="rId29" Type="http://schemas.openxmlformats.org/officeDocument/2006/relationships/tags" Target="../tags/tag240.xml" /><Relationship Id="rId3" Type="http://schemas.openxmlformats.org/officeDocument/2006/relationships/tags" Target="../tags/tag214.xml" /><Relationship Id="rId30" Type="http://schemas.openxmlformats.org/officeDocument/2006/relationships/tags" Target="../tags/tag241.xml" /><Relationship Id="rId31" Type="http://schemas.openxmlformats.org/officeDocument/2006/relationships/tags" Target="../tags/tag242.xml" /><Relationship Id="rId32" Type="http://schemas.openxmlformats.org/officeDocument/2006/relationships/tags" Target="../tags/tag243.xml" /><Relationship Id="rId4" Type="http://schemas.openxmlformats.org/officeDocument/2006/relationships/tags" Target="../tags/tag215.xml" /><Relationship Id="rId5" Type="http://schemas.openxmlformats.org/officeDocument/2006/relationships/tags" Target="../tags/tag216.xml" /><Relationship Id="rId6" Type="http://schemas.openxmlformats.org/officeDocument/2006/relationships/tags" Target="../tags/tag217.xml" /><Relationship Id="rId7" Type="http://schemas.openxmlformats.org/officeDocument/2006/relationships/tags" Target="../tags/tag218.xml" /><Relationship Id="rId8" Type="http://schemas.openxmlformats.org/officeDocument/2006/relationships/tags" Target="../tags/tag219.xml" /><Relationship Id="rId9" Type="http://schemas.openxmlformats.org/officeDocument/2006/relationships/tags" Target="../tags/tag2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2.xml" /><Relationship Id="rId11" Type="http://schemas.openxmlformats.org/officeDocument/2006/relationships/tags" Target="../tags/tag253.xml" /><Relationship Id="rId12" Type="http://schemas.openxmlformats.org/officeDocument/2006/relationships/tags" Target="../tags/tag254.xml" /><Relationship Id="rId13" Type="http://schemas.openxmlformats.org/officeDocument/2006/relationships/tags" Target="../tags/tag255.xml" /><Relationship Id="rId14" Type="http://schemas.openxmlformats.org/officeDocument/2006/relationships/tags" Target="../tags/tag256.xml" /><Relationship Id="rId15" Type="http://schemas.openxmlformats.org/officeDocument/2006/relationships/tags" Target="../tags/tag257.xml" /><Relationship Id="rId16" Type="http://schemas.openxmlformats.org/officeDocument/2006/relationships/tags" Target="../tags/tag258.xml" /><Relationship Id="rId17" Type="http://schemas.openxmlformats.org/officeDocument/2006/relationships/tags" Target="../tags/tag259.xml" /><Relationship Id="rId18" Type="http://schemas.openxmlformats.org/officeDocument/2006/relationships/tags" Target="../tags/tag260.xml" /><Relationship Id="rId19" Type="http://schemas.openxmlformats.org/officeDocument/2006/relationships/tags" Target="../tags/tag261.xml" /><Relationship Id="rId2" Type="http://schemas.openxmlformats.org/officeDocument/2006/relationships/tags" Target="../tags/tag244.xml" /><Relationship Id="rId20" Type="http://schemas.openxmlformats.org/officeDocument/2006/relationships/tags" Target="../tags/tag262.xml" /><Relationship Id="rId21" Type="http://schemas.openxmlformats.org/officeDocument/2006/relationships/tags" Target="../tags/tag263.xml" /><Relationship Id="rId22" Type="http://schemas.openxmlformats.org/officeDocument/2006/relationships/tags" Target="../tags/tag264.xml" /><Relationship Id="rId23" Type="http://schemas.openxmlformats.org/officeDocument/2006/relationships/tags" Target="../tags/tag265.xml" /><Relationship Id="rId24" Type="http://schemas.openxmlformats.org/officeDocument/2006/relationships/tags" Target="../tags/tag266.xml" /><Relationship Id="rId25" Type="http://schemas.openxmlformats.org/officeDocument/2006/relationships/tags" Target="../tags/tag267.xml" /><Relationship Id="rId3" Type="http://schemas.openxmlformats.org/officeDocument/2006/relationships/tags" Target="../tags/tag245.xml" /><Relationship Id="rId4" Type="http://schemas.openxmlformats.org/officeDocument/2006/relationships/tags" Target="../tags/tag246.xml" /><Relationship Id="rId5" Type="http://schemas.openxmlformats.org/officeDocument/2006/relationships/tags" Target="../tags/tag247.xml" /><Relationship Id="rId6" Type="http://schemas.openxmlformats.org/officeDocument/2006/relationships/tags" Target="../tags/tag248.xml" /><Relationship Id="rId7" Type="http://schemas.openxmlformats.org/officeDocument/2006/relationships/tags" Target="../tags/tag249.xml" /><Relationship Id="rId8" Type="http://schemas.openxmlformats.org/officeDocument/2006/relationships/tags" Target="../tags/tag250.xml" /><Relationship Id="rId9" Type="http://schemas.openxmlformats.org/officeDocument/2006/relationships/tags" Target="../tags/tag25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68.xml" /><Relationship Id="rId3" Type="http://schemas.openxmlformats.org/officeDocument/2006/relationships/tags" Target="../tags/tag269.xml" /><Relationship Id="rId4" Type="http://schemas.openxmlformats.org/officeDocument/2006/relationships/tags" Target="../tags/tag27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9.xml" /><Relationship Id="rId11" Type="http://schemas.openxmlformats.org/officeDocument/2006/relationships/tags" Target="../tags/tag280.xml" /><Relationship Id="rId12" Type="http://schemas.openxmlformats.org/officeDocument/2006/relationships/tags" Target="../tags/tag281.xml" /><Relationship Id="rId13" Type="http://schemas.openxmlformats.org/officeDocument/2006/relationships/tags" Target="../tags/tag282.xml" /><Relationship Id="rId14" Type="http://schemas.openxmlformats.org/officeDocument/2006/relationships/tags" Target="../tags/tag283.xml" /><Relationship Id="rId15" Type="http://schemas.openxmlformats.org/officeDocument/2006/relationships/tags" Target="../tags/tag284.xml" /><Relationship Id="rId16" Type="http://schemas.openxmlformats.org/officeDocument/2006/relationships/tags" Target="../tags/tag285.xml" /><Relationship Id="rId17" Type="http://schemas.openxmlformats.org/officeDocument/2006/relationships/tags" Target="../tags/tag286.xml" /><Relationship Id="rId18" Type="http://schemas.openxmlformats.org/officeDocument/2006/relationships/tags" Target="../tags/tag287.xml" /><Relationship Id="rId2" Type="http://schemas.openxmlformats.org/officeDocument/2006/relationships/tags" Target="../tags/tag271.xml" /><Relationship Id="rId3" Type="http://schemas.openxmlformats.org/officeDocument/2006/relationships/tags" Target="../tags/tag272.xml" /><Relationship Id="rId4" Type="http://schemas.openxmlformats.org/officeDocument/2006/relationships/tags" Target="../tags/tag273.xml" /><Relationship Id="rId5" Type="http://schemas.openxmlformats.org/officeDocument/2006/relationships/tags" Target="../tags/tag274.xml" /><Relationship Id="rId6" Type="http://schemas.openxmlformats.org/officeDocument/2006/relationships/tags" Target="../tags/tag275.xml" /><Relationship Id="rId7" Type="http://schemas.openxmlformats.org/officeDocument/2006/relationships/tags" Target="../tags/tag276.xml" /><Relationship Id="rId8" Type="http://schemas.openxmlformats.org/officeDocument/2006/relationships/tags" Target="../tags/tag277.xml" /><Relationship Id="rId9" Type="http://schemas.openxmlformats.org/officeDocument/2006/relationships/tags" Target="../tags/tag27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6.xml" /><Relationship Id="rId11" Type="http://schemas.openxmlformats.org/officeDocument/2006/relationships/tags" Target="../tags/tag297.xml" /><Relationship Id="rId12" Type="http://schemas.openxmlformats.org/officeDocument/2006/relationships/tags" Target="../tags/tag298.xml" /><Relationship Id="rId13" Type="http://schemas.openxmlformats.org/officeDocument/2006/relationships/tags" Target="../tags/tag299.xml" /><Relationship Id="rId14" Type="http://schemas.openxmlformats.org/officeDocument/2006/relationships/tags" Target="../tags/tag300.xml" /><Relationship Id="rId15" Type="http://schemas.openxmlformats.org/officeDocument/2006/relationships/tags" Target="../tags/tag301.xml" /><Relationship Id="rId16" Type="http://schemas.openxmlformats.org/officeDocument/2006/relationships/tags" Target="../tags/tag302.xml" /><Relationship Id="rId17" Type="http://schemas.openxmlformats.org/officeDocument/2006/relationships/tags" Target="../tags/tag303.xml" /><Relationship Id="rId2" Type="http://schemas.openxmlformats.org/officeDocument/2006/relationships/tags" Target="../tags/tag288.xml" /><Relationship Id="rId3" Type="http://schemas.openxmlformats.org/officeDocument/2006/relationships/tags" Target="../tags/tag289.xml" /><Relationship Id="rId4" Type="http://schemas.openxmlformats.org/officeDocument/2006/relationships/tags" Target="../tags/tag290.xml" /><Relationship Id="rId5" Type="http://schemas.openxmlformats.org/officeDocument/2006/relationships/tags" Target="../tags/tag291.xml" /><Relationship Id="rId6" Type="http://schemas.openxmlformats.org/officeDocument/2006/relationships/tags" Target="../tags/tag292.xml" /><Relationship Id="rId7" Type="http://schemas.openxmlformats.org/officeDocument/2006/relationships/tags" Target="../tags/tag293.xml" /><Relationship Id="rId8" Type="http://schemas.openxmlformats.org/officeDocument/2006/relationships/tags" Target="../tags/tag294.xml" /><Relationship Id="rId9" Type="http://schemas.openxmlformats.org/officeDocument/2006/relationships/tags" Target="../tags/tag29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015221123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838200" y="2131488"/>
            <a:ext cx="8708376" cy="1800000"/>
          </a:xfrm>
        </p:spPr>
        <p:txBody>
          <a:bodyPr/>
          <a:lstStyle/>
          <a:p>
            <a:r>
              <a:rPr lang="zh-CN" altLang="en-US"/>
              <a:t>氟西汀中毒查房</a:t>
            </a:r>
            <a:endParaRPr lang="zh-CN" altLang="en-US"/>
          </a:p>
        </p:txBody>
      </p:sp>
      <p:sp>
        <p:nvSpPr>
          <p:cNvPr id="6" name="公司名"/>
          <p:cNvSpPr>
            <a:spLocks noGrp="1"/>
          </p:cNvSpPr>
          <p:nvPr>
            <p:ph type="body" sz="quarter" idx="13"/>
            <p:custDataLst>
              <p:tags r:id="rId3"/>
            </p:custDataLst>
          </p:nvPr>
        </p:nvSpPr>
        <p:spPr>
          <a:xfrm>
            <a:off x="842642" y="5230368"/>
            <a:ext cx="2743199" cy="976128"/>
          </a:xfrm>
        </p:spPr>
        <p:txBody>
          <a:bodyPr/>
          <a:lstStyle/>
          <a:p>
            <a:r>
              <a:rPr lang="en-US" altLang="zh-CN"/>
              <a:t>YOUR LOGO</a:t>
            </a:r>
            <a:endParaRPr lang="zh-CN" altLang="en-US"/>
          </a:p>
        </p:txBody>
      </p:sp>
      <p:sp>
        <p:nvSpPr>
          <p:cNvPr id="7" name="日期时间"/>
          <p:cNvSpPr>
            <a:spLocks noGrp="1"/>
          </p:cNvSpPr>
          <p:nvPr>
            <p:ph type="body" sz="quarter" idx="14"/>
            <p:custDataLst>
              <p:tags r:id="rId4"/>
            </p:custDataLst>
          </p:nvPr>
        </p:nvSpPr>
        <p:spPr>
          <a:xfrm>
            <a:off x="3360716" y="4168127"/>
            <a:ext cx="2950805" cy="976128"/>
          </a:xfrm>
        </p:spPr>
        <p:txBody>
          <a:bodyPr/>
          <a:lstStyle/>
          <a:p>
            <a:r>
              <a:rPr lang="zh-CN" altLang="en-US"/>
              <a:t>汇报时间：</a:t>
            </a:r>
            <a:r>
              <a:rPr lang="en-US" altLang="zh-CN"/>
              <a:t>20XX/XX/XX</a:t>
            </a:r>
            <a:endParaRPr lang="en-US" altLang="zh-CN"/>
          </a:p>
        </p:txBody>
      </p:sp>
      <p:sp>
        <p:nvSpPr>
          <p:cNvPr id="10" name="署名"/>
          <p:cNvSpPr>
            <a:spLocks noGrp="1"/>
          </p:cNvSpPr>
          <p:nvPr>
            <p:ph type="body" sz="quarter" idx="17"/>
            <p:custDataLst>
              <p:tags r:id="rId5"/>
            </p:custDataLst>
          </p:nvPr>
        </p:nvSpPr>
        <p:spPr>
          <a:xfrm>
            <a:off x="838200" y="4168895"/>
            <a:ext cx="2463645" cy="976128"/>
          </a:xfrm>
        </p:spPr>
        <p:txBody>
          <a:bodyPr>
            <a:normAutofit/>
          </a:bodyPr>
          <a:lstStyle/>
          <a:p>
            <a:r>
              <a:rPr lang="zh-CN" altLang="en-US"/>
              <a:t>汇报人：_</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序号"/>
          <p:cNvSpPr txBox="1"/>
          <p:nvPr>
            <p:custDataLst>
              <p:tags r:id="rId2"/>
            </p:custDataLst>
          </p:nvPr>
        </p:nvSpPr>
        <p:spPr>
          <a:xfrm>
            <a:off x="6299200" y="73342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1</a:t>
            </a:r>
            <a:endParaRPr lang="en-US" sz="2400" b="1">
              <a:solidFill>
                <a:schemeClr val="lt1">
                  <a:lumMod val="100000"/>
                </a:schemeClr>
              </a:solidFill>
              <a:latin typeface="+mj-ea"/>
              <a:ea typeface="+mj-ea"/>
            </a:endParaRPr>
          </a:p>
        </p:txBody>
      </p:sp>
      <p:sp>
        <p:nvSpPr>
          <p:cNvPr id="7" name="项标题"/>
          <p:cNvSpPr txBox="1"/>
          <p:nvPr>
            <p:custDataLst>
              <p:tags r:id="rId3"/>
            </p:custDataLst>
          </p:nvPr>
        </p:nvSpPr>
        <p:spPr>
          <a:xfrm>
            <a:off x="7138670" y="805180"/>
            <a:ext cx="4684395" cy="82296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氟西汀中毒概述</a:t>
            </a:r>
            <a:endParaRPr lang="zh-CN" altLang="en-US" sz="2800" b="1" spc="300">
              <a:solidFill>
                <a:schemeClr val="accent4"/>
              </a:solidFill>
              <a:latin typeface="+mj-ea"/>
              <a:ea typeface="+mj-ea"/>
            </a:endParaRPr>
          </a:p>
        </p:txBody>
      </p:sp>
      <p:sp>
        <p:nvSpPr>
          <p:cNvPr id="11" name="序号"/>
          <p:cNvSpPr txBox="1"/>
          <p:nvPr>
            <p:custDataLst>
              <p:tags r:id="rId4"/>
            </p:custDataLst>
          </p:nvPr>
        </p:nvSpPr>
        <p:spPr>
          <a:xfrm>
            <a:off x="6299200" y="190309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2</a:t>
            </a:r>
            <a:endParaRPr lang="en-US" sz="2400" b="1">
              <a:solidFill>
                <a:schemeClr val="lt1">
                  <a:lumMod val="100000"/>
                </a:schemeClr>
              </a:solidFill>
              <a:latin typeface="+mj-ea"/>
              <a:ea typeface="+mj-ea"/>
            </a:endParaRPr>
          </a:p>
        </p:txBody>
      </p:sp>
      <p:sp>
        <p:nvSpPr>
          <p:cNvPr id="12" name="项标题"/>
          <p:cNvSpPr txBox="1"/>
          <p:nvPr>
            <p:custDataLst>
              <p:tags r:id="rId5"/>
            </p:custDataLst>
          </p:nvPr>
        </p:nvSpPr>
        <p:spPr>
          <a:xfrm>
            <a:off x="7138670" y="1974850"/>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病例汇报</a:t>
            </a:r>
            <a:endParaRPr lang="zh-CN" altLang="en-US" sz="2800" b="1" spc="300">
              <a:solidFill>
                <a:schemeClr val="accent4"/>
              </a:solidFill>
              <a:latin typeface="+mj-ea"/>
              <a:ea typeface="+mj-ea"/>
            </a:endParaRPr>
          </a:p>
        </p:txBody>
      </p:sp>
      <p:sp>
        <p:nvSpPr>
          <p:cNvPr id="14" name="序号"/>
          <p:cNvSpPr txBox="1"/>
          <p:nvPr>
            <p:custDataLst>
              <p:tags r:id="rId6"/>
            </p:custDataLst>
          </p:nvPr>
        </p:nvSpPr>
        <p:spPr>
          <a:xfrm>
            <a:off x="6299200" y="307403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3</a:t>
            </a:r>
            <a:endParaRPr lang="en-US" sz="2400" b="1">
              <a:solidFill>
                <a:schemeClr val="lt1">
                  <a:lumMod val="100000"/>
                </a:schemeClr>
              </a:solidFill>
              <a:latin typeface="+mj-ea"/>
              <a:ea typeface="+mj-ea"/>
            </a:endParaRPr>
          </a:p>
        </p:txBody>
      </p:sp>
      <p:sp>
        <p:nvSpPr>
          <p:cNvPr id="15" name="项标题"/>
          <p:cNvSpPr txBox="1"/>
          <p:nvPr>
            <p:custDataLst>
              <p:tags r:id="rId7"/>
            </p:custDataLst>
          </p:nvPr>
        </p:nvSpPr>
        <p:spPr>
          <a:xfrm>
            <a:off x="7138670" y="3145790"/>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护理诊断</a:t>
            </a:r>
            <a:endParaRPr lang="zh-CN" altLang="en-US" sz="2800" b="1" spc="300">
              <a:solidFill>
                <a:schemeClr val="accent4"/>
              </a:solidFill>
              <a:latin typeface="+mj-ea"/>
              <a:ea typeface="+mj-ea"/>
            </a:endParaRPr>
          </a:p>
        </p:txBody>
      </p:sp>
      <p:sp>
        <p:nvSpPr>
          <p:cNvPr id="17" name="序号"/>
          <p:cNvSpPr txBox="1"/>
          <p:nvPr>
            <p:custDataLst>
              <p:tags r:id="rId8"/>
            </p:custDataLst>
          </p:nvPr>
        </p:nvSpPr>
        <p:spPr>
          <a:xfrm>
            <a:off x="6299200" y="424497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4</a:t>
            </a:r>
            <a:endParaRPr lang="en-US" sz="2400" b="1">
              <a:solidFill>
                <a:schemeClr val="lt1">
                  <a:lumMod val="100000"/>
                </a:schemeClr>
              </a:solidFill>
              <a:latin typeface="+mj-ea"/>
              <a:ea typeface="+mj-ea"/>
            </a:endParaRPr>
          </a:p>
        </p:txBody>
      </p:sp>
      <p:sp>
        <p:nvSpPr>
          <p:cNvPr id="18" name="项标题"/>
          <p:cNvSpPr txBox="1"/>
          <p:nvPr>
            <p:custDataLst>
              <p:tags r:id="rId9"/>
            </p:custDataLst>
          </p:nvPr>
        </p:nvSpPr>
        <p:spPr>
          <a:xfrm>
            <a:off x="7138670" y="4317365"/>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护理措施</a:t>
            </a:r>
            <a:endParaRPr lang="zh-CN" altLang="en-US" sz="2800" b="1" spc="300">
              <a:solidFill>
                <a:schemeClr val="accent4"/>
              </a:solidFill>
              <a:latin typeface="+mj-ea"/>
              <a:ea typeface="+mj-ea"/>
            </a:endParaRPr>
          </a:p>
        </p:txBody>
      </p:sp>
      <p:sp>
        <p:nvSpPr>
          <p:cNvPr id="4" name="标题"/>
          <p:cNvSpPr>
            <a:spLocks noGrp="1"/>
          </p:cNvSpPr>
          <p:nvPr>
            <p:ph type="title"/>
            <p:custDataLst>
              <p:tags r:id="rId10"/>
            </p:custDataLst>
          </p:nvPr>
        </p:nvSpPr>
        <p:spPr>
          <a:xfrm>
            <a:off x="1226820" y="2446668"/>
            <a:ext cx="2880000" cy="1081088"/>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5" name="副标题"/>
          <p:cNvSpPr>
            <a:spLocks noGrp="1"/>
          </p:cNvSpPr>
          <p:nvPr>
            <p:ph type="body" idx="1"/>
            <p:custDataLst>
              <p:tags r:id="rId11"/>
            </p:custDataLst>
          </p:nvPr>
        </p:nvSpPr>
        <p:spPr>
          <a:xfrm>
            <a:off x="1226821" y="3616668"/>
            <a:ext cx="2880000" cy="504000"/>
          </a:xfrm>
        </p:spPr>
        <p:txBody>
          <a:bodyPr/>
          <a:lstStyle/>
          <a:p>
            <a:r>
              <a:rPr lang="en-US" altLang="zh-CN">
                <a:solidFill>
                  <a:schemeClr val="lt1">
                    <a:lumMod val="100000"/>
                  </a:schemeClr>
                </a:solidFill>
              </a:rPr>
              <a:t>CONTENTS</a:t>
            </a:r>
            <a:endParaRPr lang="zh-CN" altLang="en-US">
              <a:solidFill>
                <a:schemeClr val="lt1">
                  <a:lumMod val="100000"/>
                </a:schemeClr>
              </a:solidFill>
            </a:endParaRPr>
          </a:p>
        </p:txBody>
      </p:sp>
      <p:sp>
        <p:nvSpPr>
          <p:cNvPr id="3" name="序号"/>
          <p:cNvSpPr txBox="1"/>
          <p:nvPr>
            <p:custDataLst>
              <p:tags r:id="rId12"/>
            </p:custDataLst>
          </p:nvPr>
        </p:nvSpPr>
        <p:spPr>
          <a:xfrm>
            <a:off x="6299200" y="541591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5</a:t>
            </a:r>
            <a:endParaRPr lang="en-US" sz="2400" b="1">
              <a:solidFill>
                <a:schemeClr val="lt1">
                  <a:lumMod val="100000"/>
                </a:schemeClr>
              </a:solidFill>
              <a:latin typeface="+mj-ea"/>
              <a:ea typeface="+mj-ea"/>
            </a:endParaRPr>
          </a:p>
        </p:txBody>
      </p:sp>
      <p:sp>
        <p:nvSpPr>
          <p:cNvPr id="8" name="项标题"/>
          <p:cNvSpPr txBox="1"/>
          <p:nvPr>
            <p:custDataLst>
              <p:tags r:id="rId13"/>
            </p:custDataLst>
          </p:nvPr>
        </p:nvSpPr>
        <p:spPr>
          <a:xfrm>
            <a:off x="7138670" y="5488305"/>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健康宣教</a:t>
            </a:r>
            <a:endParaRPr lang="zh-CN" altLang="en-US" sz="2800" b="1" spc="300">
              <a:solidFill>
                <a:schemeClr val="accent4"/>
              </a:solidFill>
              <a:latin typeface="+mj-ea"/>
              <a:ea typeface="+mj-ea"/>
            </a:endParaRPr>
          </a:p>
        </p:txBody>
      </p:sp>
    </p:spTree>
    <p:custDataLst>
      <p:tags r:id="rId1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氟西汀中毒概述</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ONE</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氟西汀的简介</a:t>
            </a:r>
            <a:endParaRPr lang="zh-CN" altLang="en-US"/>
          </a:p>
        </p:txBody>
      </p:sp>
      <p:sp>
        <p:nvSpPr>
          <p:cNvPr id="5" name="Freeform 5"/>
          <p:cNvSpPr/>
          <p:nvPr>
            <p:custDataLst>
              <p:tags r:id="rId2"/>
            </p:custDataLst>
          </p:nvPr>
        </p:nvSpPr>
        <p:spPr bwMode="auto">
          <a:xfrm>
            <a:off x="1239985" y="1476762"/>
            <a:ext cx="1477642" cy="948160"/>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1"/>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6" name="Freeform 6"/>
          <p:cNvSpPr/>
          <p:nvPr>
            <p:custDataLst>
              <p:tags r:id="rId3"/>
            </p:custDataLst>
          </p:nvPr>
        </p:nvSpPr>
        <p:spPr bwMode="auto">
          <a:xfrm>
            <a:off x="1239985" y="2425051"/>
            <a:ext cx="391769" cy="326870"/>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1">
              <a:alpha val="80000"/>
            </a:schemeClr>
          </a:solidFill>
          <a:ln>
            <a:noFill/>
          </a:ln>
        </p:spPr>
        <p:txBody>
          <a:bodyPr vert="horz" wrap="square" lIns="91440" tIns="45720" rIns="91440" bIns="45720" numCol="1" anchor="t" anchorCtr="0" compatLnSpc="1">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8" name="文本框 58"/>
          <p:cNvSpPr txBox="1"/>
          <p:nvPr>
            <p:custDataLst>
              <p:tags r:id="rId4"/>
            </p:custDataLst>
          </p:nvPr>
        </p:nvSpPr>
        <p:spPr>
          <a:xfrm>
            <a:off x="1551004" y="1598631"/>
            <a:ext cx="855560" cy="685398"/>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01</a:t>
            </a:r>
            <a:endParaRPr lang="en-US" altLang="zh-CN" sz="3200" spc="300">
              <a:solidFill>
                <a:schemeClr val="lt1">
                  <a:lumMod val="100000"/>
                </a:schemeClr>
              </a:solidFill>
              <a:latin typeface="+mn-ea"/>
              <a:cs typeface="+mn-lt"/>
            </a:endParaRPr>
          </a:p>
        </p:txBody>
      </p:sp>
      <p:sp>
        <p:nvSpPr>
          <p:cNvPr id="9" name="文本框 60"/>
          <p:cNvSpPr txBox="1"/>
          <p:nvPr>
            <p:custDataLst>
              <p:tags r:id="rId5"/>
            </p:custDataLst>
          </p:nvPr>
        </p:nvSpPr>
        <p:spPr>
          <a:xfrm>
            <a:off x="838200" y="3183556"/>
            <a:ext cx="2280968" cy="2881680"/>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氟西汀是一种抗抑郁药，主要用于治疗抑郁症和强迫症。</a:t>
            </a:r>
            <a:endParaRPr lang="zh-CN" altLang="en-US" sz="2400" spc="150">
              <a:latin typeface="+mn-ea"/>
              <a:sym typeface="+mn-ea"/>
            </a:endParaRPr>
          </a:p>
        </p:txBody>
      </p:sp>
      <p:sp>
        <p:nvSpPr>
          <p:cNvPr id="17" name="Freeform 5"/>
          <p:cNvSpPr/>
          <p:nvPr>
            <p:custDataLst>
              <p:tags r:id="rId6"/>
            </p:custDataLst>
          </p:nvPr>
        </p:nvSpPr>
        <p:spPr bwMode="auto">
          <a:xfrm>
            <a:off x="3984565" y="1476762"/>
            <a:ext cx="1477642" cy="948160"/>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2"/>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8" name="Freeform 6"/>
          <p:cNvSpPr/>
          <p:nvPr>
            <p:custDataLst>
              <p:tags r:id="rId7"/>
            </p:custDataLst>
          </p:nvPr>
        </p:nvSpPr>
        <p:spPr bwMode="auto">
          <a:xfrm>
            <a:off x="3984565" y="2425051"/>
            <a:ext cx="391769" cy="326870"/>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2">
              <a:alpha val="80000"/>
            </a:schemeClr>
          </a:solidFill>
          <a:ln>
            <a:noFill/>
          </a:ln>
        </p:spPr>
        <p:txBody>
          <a:bodyPr vert="horz" wrap="square" lIns="91440" tIns="45720" rIns="91440" bIns="45720" numCol="1" anchor="t" anchorCtr="0" compatLnSpc="1">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4" name="文本框 58"/>
          <p:cNvSpPr txBox="1"/>
          <p:nvPr>
            <p:custDataLst>
              <p:tags r:id="rId8"/>
            </p:custDataLst>
          </p:nvPr>
        </p:nvSpPr>
        <p:spPr>
          <a:xfrm>
            <a:off x="4296218" y="1598631"/>
            <a:ext cx="855560" cy="685398"/>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02</a:t>
            </a:r>
            <a:endParaRPr lang="en-US" altLang="zh-CN" sz="3200" spc="300">
              <a:solidFill>
                <a:schemeClr val="lt1">
                  <a:lumMod val="100000"/>
                </a:schemeClr>
              </a:solidFill>
              <a:latin typeface="+mn-ea"/>
              <a:cs typeface="+mn-lt"/>
            </a:endParaRPr>
          </a:p>
        </p:txBody>
      </p:sp>
      <p:sp>
        <p:nvSpPr>
          <p:cNvPr id="15" name="文本框 60"/>
          <p:cNvSpPr txBox="1"/>
          <p:nvPr>
            <p:custDataLst>
              <p:tags r:id="rId9"/>
            </p:custDataLst>
          </p:nvPr>
        </p:nvSpPr>
        <p:spPr>
          <a:xfrm>
            <a:off x="3582780" y="3183556"/>
            <a:ext cx="2280968" cy="2881680"/>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氟西汀通过抑制神经递质5-羟色胺的再摄取来发挥抗抑郁作用。</a:t>
            </a:r>
            <a:endParaRPr lang="zh-CN" altLang="en-US" sz="2400" spc="150">
              <a:latin typeface="+mn-ea"/>
              <a:sym typeface="+mn-ea"/>
            </a:endParaRPr>
          </a:p>
        </p:txBody>
      </p:sp>
      <p:sp>
        <p:nvSpPr>
          <p:cNvPr id="24" name="Freeform 5"/>
          <p:cNvSpPr/>
          <p:nvPr>
            <p:custDataLst>
              <p:tags r:id="rId10"/>
            </p:custDataLst>
          </p:nvPr>
        </p:nvSpPr>
        <p:spPr bwMode="auto">
          <a:xfrm>
            <a:off x="6729780" y="1476762"/>
            <a:ext cx="1477642" cy="948160"/>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3"/>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5" name="Freeform 6"/>
          <p:cNvSpPr/>
          <p:nvPr>
            <p:custDataLst>
              <p:tags r:id="rId11"/>
            </p:custDataLst>
          </p:nvPr>
        </p:nvSpPr>
        <p:spPr bwMode="auto">
          <a:xfrm>
            <a:off x="6729780" y="2425051"/>
            <a:ext cx="391769" cy="326870"/>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3">
              <a:alpha val="80000"/>
            </a:schemeClr>
          </a:solidFill>
          <a:ln>
            <a:noFill/>
          </a:ln>
        </p:spPr>
        <p:txBody>
          <a:bodyPr vert="horz" wrap="square" lIns="91440" tIns="45720" rIns="91440" bIns="45720" numCol="1" anchor="t" anchorCtr="0" compatLnSpc="1">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1" name="文本框 58"/>
          <p:cNvSpPr txBox="1"/>
          <p:nvPr>
            <p:custDataLst>
              <p:tags r:id="rId12"/>
            </p:custDataLst>
          </p:nvPr>
        </p:nvSpPr>
        <p:spPr>
          <a:xfrm>
            <a:off x="7040798" y="1598631"/>
            <a:ext cx="855560" cy="685398"/>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03</a:t>
            </a:r>
            <a:endParaRPr lang="en-US" altLang="zh-CN" sz="3200" spc="300">
              <a:solidFill>
                <a:schemeClr val="lt1">
                  <a:lumMod val="100000"/>
                </a:schemeClr>
              </a:solidFill>
              <a:latin typeface="+mn-ea"/>
              <a:cs typeface="+mn-lt"/>
            </a:endParaRPr>
          </a:p>
        </p:txBody>
      </p:sp>
      <p:sp>
        <p:nvSpPr>
          <p:cNvPr id="22" name="文本框 60"/>
          <p:cNvSpPr txBox="1"/>
          <p:nvPr>
            <p:custDataLst>
              <p:tags r:id="rId13"/>
            </p:custDataLst>
          </p:nvPr>
        </p:nvSpPr>
        <p:spPr>
          <a:xfrm>
            <a:off x="6327360" y="3183556"/>
            <a:ext cx="2280968" cy="2881680"/>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氟西汀中毒可能导致恶心、呕吐、头痛、失眠、焦虑等症状。</a:t>
            </a:r>
            <a:endParaRPr lang="zh-CN" altLang="en-US" sz="2400" spc="150">
              <a:latin typeface="+mn-ea"/>
              <a:sym typeface="+mn-ea"/>
            </a:endParaRPr>
          </a:p>
        </p:txBody>
      </p:sp>
      <p:sp>
        <p:nvSpPr>
          <p:cNvPr id="31" name="Freeform 5"/>
          <p:cNvSpPr/>
          <p:nvPr>
            <p:custDataLst>
              <p:tags r:id="rId14"/>
            </p:custDataLst>
          </p:nvPr>
        </p:nvSpPr>
        <p:spPr bwMode="auto">
          <a:xfrm>
            <a:off x="9474359" y="1476762"/>
            <a:ext cx="1477642" cy="948160"/>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4"/>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2" name="Freeform 6"/>
          <p:cNvSpPr/>
          <p:nvPr>
            <p:custDataLst>
              <p:tags r:id="rId15"/>
            </p:custDataLst>
          </p:nvPr>
        </p:nvSpPr>
        <p:spPr bwMode="auto">
          <a:xfrm>
            <a:off x="9474359" y="2425051"/>
            <a:ext cx="391769" cy="326870"/>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4">
              <a:alpha val="80000"/>
            </a:schemeClr>
          </a:solidFill>
          <a:ln>
            <a:noFill/>
          </a:ln>
        </p:spPr>
        <p:txBody>
          <a:bodyPr vert="horz" wrap="square" lIns="91440" tIns="45720" rIns="91440" bIns="45720" numCol="1" anchor="t" anchorCtr="0" compatLnSpc="1">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8" name="文本框 58"/>
          <p:cNvSpPr txBox="1"/>
          <p:nvPr>
            <p:custDataLst>
              <p:tags r:id="rId16"/>
            </p:custDataLst>
          </p:nvPr>
        </p:nvSpPr>
        <p:spPr>
          <a:xfrm>
            <a:off x="9785378" y="1598631"/>
            <a:ext cx="855560" cy="685398"/>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04</a:t>
            </a:r>
            <a:endParaRPr lang="en-US" altLang="zh-CN" sz="3200" spc="300">
              <a:solidFill>
                <a:schemeClr val="lt1">
                  <a:lumMod val="100000"/>
                </a:schemeClr>
              </a:solidFill>
              <a:latin typeface="+mn-ea"/>
              <a:cs typeface="+mn-lt"/>
            </a:endParaRPr>
          </a:p>
        </p:txBody>
      </p:sp>
      <p:sp>
        <p:nvSpPr>
          <p:cNvPr id="29" name="文本框 60"/>
          <p:cNvSpPr txBox="1"/>
          <p:nvPr>
            <p:custDataLst>
              <p:tags r:id="rId17"/>
            </p:custDataLst>
          </p:nvPr>
        </p:nvSpPr>
        <p:spPr>
          <a:xfrm>
            <a:off x="9072574" y="3183556"/>
            <a:ext cx="2280968" cy="2881680"/>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latin typeface="+mn-ea"/>
                <a:sym typeface="+mn-ea"/>
              </a:rPr>
              <a:t>氟西汀中毒的严重程度取决于摄入剂量和个体差异。</a:t>
            </a:r>
            <a:endParaRPr lang="zh-CN" altLang="en-US" sz="2400" spc="150">
              <a:latin typeface="+mn-ea"/>
              <a:sym typeface="+mn-ea"/>
            </a:endParaRPr>
          </a:p>
        </p:txBody>
      </p:sp>
    </p:spTree>
    <p:custDataLst>
      <p:tags r:id="rId18"/>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氟西汀的中毒机制</a:t>
            </a:r>
            <a:endParaRPr lang="zh-CN" altLang="en-US"/>
          </a:p>
        </p:txBody>
      </p:sp>
      <p:sp>
        <p:nvSpPr>
          <p:cNvPr id="16"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7"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8"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28"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氟西汀中毒还可能导致心血管系统、呼吸系统、胃肠道系统等不良反应，如心动过速、呼吸困难、恶心、呕吐等。</a:t>
            </a:r>
            <a:endParaRPr lang="en-US" altLang="zh-CN">
              <a:solidFill>
                <a:schemeClr val="dk1">
                  <a:lumMod val="80000"/>
                  <a:lumOff val="20000"/>
                </a:schemeClr>
              </a:solidFill>
              <a:latin typeface="+mn-ea"/>
              <a:sym typeface="+mn-ea"/>
            </a:endParaRPr>
          </a:p>
        </p:txBody>
      </p:sp>
      <p:sp>
        <p:nvSpPr>
          <p:cNvPr id="53"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4"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5"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7"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氟西汀是一种选择性5-羟色胺再摄取抑制剂（SSRI），通过抑制5-羟色胺的再摄取来提高大脑中的5-羟色胺水平。</a:t>
            </a:r>
            <a:endParaRPr lang="zh-CN" altLang="en-US">
              <a:solidFill>
                <a:schemeClr val="dk1">
                  <a:lumMod val="80000"/>
                  <a:lumOff val="20000"/>
                </a:schemeClr>
              </a:solidFill>
              <a:latin typeface="+mn-ea"/>
              <a:sym typeface="+mn-ea"/>
            </a:endParaRPr>
          </a:p>
        </p:txBody>
      </p:sp>
      <p:sp>
        <p:nvSpPr>
          <p:cNvPr id="6"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7"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8"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9"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过量服用氟西汀可能导致5-羟色胺水平过高，从而引起一系列神经系统症状，如焦虑、失眠、震颤、癫痫等。</a:t>
            </a:r>
            <a:endParaRPr lang="zh-CN" altLang="en-US">
              <a:solidFill>
                <a:schemeClr val="dk1">
                  <a:lumMod val="80000"/>
                  <a:lumOff val="20000"/>
                </a:schemeClr>
              </a:solidFill>
              <a:latin typeface="+mn-ea"/>
              <a:sym typeface="+mn-ea"/>
            </a:endParaRPr>
          </a:p>
        </p:txBody>
      </p:sp>
      <p:sp>
        <p:nvSpPr>
          <p:cNvPr id="10"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1"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2"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3"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氟西汀中毒的严重程度取决于摄入剂量、个体差异以及是否与其他药物或酒精共同服用等因素。</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氟西汀的中毒表现</a:t>
            </a:r>
            <a:endParaRPr lang="zh-CN" altLang="en-US"/>
          </a:p>
        </p:txBody>
      </p:sp>
      <p:sp>
        <p:nvSpPr>
          <p:cNvPr id="6" name="矩形 5"/>
          <p:cNvSpPr/>
          <p:nvPr>
            <p:custDataLst>
              <p:tags r:id="rId2"/>
            </p:custDataLst>
          </p:nvPr>
        </p:nvSpPr>
        <p:spPr>
          <a:xfrm>
            <a:off x="1301726" y="1590497"/>
            <a:ext cx="4644916" cy="1274696"/>
          </a:xfrm>
          <a:prstGeom prst="rect">
            <a:avLst/>
          </a:prstGeom>
          <a:noFill/>
          <a:ln w="19050"/>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Arial" pitchFamily="34" charset="0"/>
              <a:ea typeface="微软雅黑"/>
            </a:endParaRPr>
          </a:p>
        </p:txBody>
      </p:sp>
      <p:sp>
        <p:nvSpPr>
          <p:cNvPr id="8" name="矩形 7"/>
          <p:cNvSpPr/>
          <p:nvPr>
            <p:custDataLst>
              <p:tags r:id="rId3"/>
            </p:custDataLst>
          </p:nvPr>
        </p:nvSpPr>
        <p:spPr>
          <a:xfrm>
            <a:off x="6709528" y="1590497"/>
            <a:ext cx="4644916" cy="1274696"/>
          </a:xfrm>
          <a:prstGeom prst="rect">
            <a:avLst/>
          </a:pr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Arial" pitchFamily="34" charset="0"/>
              <a:ea typeface="微软雅黑"/>
            </a:endParaRPr>
          </a:p>
        </p:txBody>
      </p:sp>
      <p:sp>
        <p:nvSpPr>
          <p:cNvPr id="10" name="矩形: 圆角 9"/>
          <p:cNvSpPr/>
          <p:nvPr>
            <p:custDataLst>
              <p:tags r:id="rId4"/>
            </p:custDataLst>
          </p:nvPr>
        </p:nvSpPr>
        <p:spPr>
          <a:xfrm>
            <a:off x="838200" y="1773976"/>
            <a:ext cx="907738" cy="907738"/>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bIns="0" rtlCol="0" anchor="ctr">
            <a:normAutofit fontScale="9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3600" b="1">
                <a:latin typeface="+mn-ea"/>
              </a:rPr>
              <a:t>01</a:t>
            </a:r>
            <a:endParaRPr lang="en-US" altLang="zh-CN" sz="3600" b="1">
              <a:latin typeface="+mn-ea"/>
            </a:endParaRPr>
          </a:p>
        </p:txBody>
      </p:sp>
      <p:sp>
        <p:nvSpPr>
          <p:cNvPr id="12" name="矩形: 圆角 11"/>
          <p:cNvSpPr/>
          <p:nvPr>
            <p:custDataLst>
              <p:tags r:id="rId5"/>
            </p:custDataLst>
          </p:nvPr>
        </p:nvSpPr>
        <p:spPr>
          <a:xfrm>
            <a:off x="6240208" y="1773976"/>
            <a:ext cx="907738" cy="907738"/>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bIns="0" rtlCol="0" anchor="ctr">
            <a:normAutofit fontScale="9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3600" b="1">
                <a:latin typeface="+mn-ea"/>
              </a:rPr>
              <a:t>02</a:t>
            </a:r>
            <a:endParaRPr lang="en-US" altLang="zh-CN" sz="3600" b="1">
              <a:latin typeface="+mn-ea"/>
            </a:endParaRPr>
          </a:p>
        </p:txBody>
      </p:sp>
      <p:sp>
        <p:nvSpPr>
          <p:cNvPr id="7" name="矩形 6"/>
          <p:cNvSpPr/>
          <p:nvPr>
            <p:custDataLst>
              <p:tags r:id="rId6"/>
            </p:custDataLst>
          </p:nvPr>
        </p:nvSpPr>
        <p:spPr>
          <a:xfrm>
            <a:off x="1301726" y="3133652"/>
            <a:ext cx="4644916" cy="1274696"/>
          </a:xfrm>
          <a:prstGeom prst="rect">
            <a:avLst/>
          </a:pr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Arial" pitchFamily="34" charset="0"/>
              <a:ea typeface="微软雅黑"/>
            </a:endParaRPr>
          </a:p>
        </p:txBody>
      </p:sp>
      <p:sp>
        <p:nvSpPr>
          <p:cNvPr id="9" name="矩形 8"/>
          <p:cNvSpPr/>
          <p:nvPr>
            <p:custDataLst>
              <p:tags r:id="rId7"/>
            </p:custDataLst>
          </p:nvPr>
        </p:nvSpPr>
        <p:spPr>
          <a:xfrm>
            <a:off x="6709528" y="3133652"/>
            <a:ext cx="4644916" cy="1274696"/>
          </a:xfrm>
          <a:prstGeom prst="rect">
            <a:avLst/>
          </a:prstGeom>
          <a:no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Arial" pitchFamily="34" charset="0"/>
              <a:ea typeface="微软雅黑"/>
            </a:endParaRPr>
          </a:p>
        </p:txBody>
      </p:sp>
      <p:sp>
        <p:nvSpPr>
          <p:cNvPr id="11" name="矩形: 圆角 10"/>
          <p:cNvSpPr/>
          <p:nvPr>
            <p:custDataLst>
              <p:tags r:id="rId8"/>
            </p:custDataLst>
          </p:nvPr>
        </p:nvSpPr>
        <p:spPr>
          <a:xfrm>
            <a:off x="838200" y="3317131"/>
            <a:ext cx="907738" cy="907738"/>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bIns="0" rtlCol="0" anchor="ctr">
            <a:normAutofit fontScale="9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3600" b="1">
                <a:latin typeface="+mn-ea"/>
              </a:rPr>
              <a:t>03</a:t>
            </a:r>
            <a:endParaRPr lang="en-US" altLang="zh-CN" sz="3600" b="1">
              <a:latin typeface="+mn-ea"/>
            </a:endParaRPr>
          </a:p>
        </p:txBody>
      </p:sp>
      <p:sp>
        <p:nvSpPr>
          <p:cNvPr id="13" name="矩形: 圆角 12"/>
          <p:cNvSpPr/>
          <p:nvPr>
            <p:custDataLst>
              <p:tags r:id="rId9"/>
            </p:custDataLst>
          </p:nvPr>
        </p:nvSpPr>
        <p:spPr>
          <a:xfrm>
            <a:off x="6240208" y="3317131"/>
            <a:ext cx="907738" cy="907738"/>
          </a:xfrm>
          <a:prstGeom prst="round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bIns="0" rtlCol="0" anchor="ctr">
            <a:normAutofit fontScale="9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3600" b="1">
                <a:latin typeface="+mn-ea"/>
              </a:rPr>
              <a:t>04</a:t>
            </a:r>
            <a:endParaRPr lang="en-US" altLang="zh-CN" sz="3600" b="1">
              <a:latin typeface="+mn-ea"/>
            </a:endParaRPr>
          </a:p>
        </p:txBody>
      </p:sp>
      <p:sp>
        <p:nvSpPr>
          <p:cNvPr id="4" name="矩形 3"/>
          <p:cNvSpPr/>
          <p:nvPr>
            <p:custDataLst>
              <p:tags r:id="rId10"/>
            </p:custDataLst>
          </p:nvPr>
        </p:nvSpPr>
        <p:spPr>
          <a:xfrm>
            <a:off x="1301726" y="4676807"/>
            <a:ext cx="4644916" cy="1274696"/>
          </a:xfrm>
          <a:prstGeom prst="rect">
            <a:avLst/>
          </a:prstGeom>
          <a:noFill/>
          <a:ln w="1905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Arial" pitchFamily="34" charset="0"/>
              <a:ea typeface="微软雅黑"/>
            </a:endParaRPr>
          </a:p>
        </p:txBody>
      </p:sp>
      <p:sp>
        <p:nvSpPr>
          <p:cNvPr id="5" name="矩形 4"/>
          <p:cNvSpPr/>
          <p:nvPr>
            <p:custDataLst>
              <p:tags r:id="rId11"/>
            </p:custDataLst>
          </p:nvPr>
        </p:nvSpPr>
        <p:spPr>
          <a:xfrm>
            <a:off x="6709528" y="4676807"/>
            <a:ext cx="4644916" cy="1274696"/>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Arial" pitchFamily="34" charset="0"/>
              <a:ea typeface="微软雅黑"/>
            </a:endParaRPr>
          </a:p>
        </p:txBody>
      </p:sp>
      <p:sp>
        <p:nvSpPr>
          <p:cNvPr id="14" name="矩形: 圆角 3"/>
          <p:cNvSpPr/>
          <p:nvPr>
            <p:custDataLst>
              <p:tags r:id="rId12"/>
            </p:custDataLst>
          </p:nvPr>
        </p:nvSpPr>
        <p:spPr>
          <a:xfrm>
            <a:off x="838200" y="4860286"/>
            <a:ext cx="907738" cy="907738"/>
          </a:xfrm>
          <a:prstGeom prst="round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bIns="0" rtlCol="0" anchor="ctr">
            <a:normAutofit fontScale="9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3600" b="1">
                <a:latin typeface="+mn-ea"/>
              </a:rPr>
              <a:t>05</a:t>
            </a:r>
            <a:endParaRPr lang="en-US" altLang="zh-CN" sz="3600" b="1">
              <a:latin typeface="+mn-ea"/>
            </a:endParaRPr>
          </a:p>
        </p:txBody>
      </p:sp>
      <p:sp>
        <p:nvSpPr>
          <p:cNvPr id="26" name="矩形: 圆角 25"/>
          <p:cNvSpPr/>
          <p:nvPr>
            <p:custDataLst>
              <p:tags r:id="rId13"/>
            </p:custDataLst>
          </p:nvPr>
        </p:nvSpPr>
        <p:spPr>
          <a:xfrm>
            <a:off x="6240208" y="4860286"/>
            <a:ext cx="907738" cy="907738"/>
          </a:xfrm>
          <a:prstGeom prst="round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bIns="0" rtlCol="0" anchor="ctr">
            <a:normAutofit fontScale="9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en-US" altLang="zh-CN" sz="3600" b="1">
                <a:latin typeface="+mn-ea"/>
              </a:rPr>
              <a:t>06</a:t>
            </a:r>
            <a:endParaRPr lang="en-US" altLang="zh-CN" sz="3600" b="1">
              <a:latin typeface="+mn-ea"/>
            </a:endParaRPr>
          </a:p>
        </p:txBody>
      </p:sp>
      <p:sp>
        <p:nvSpPr>
          <p:cNvPr id="31" name="TextBox 2"/>
          <p:cNvSpPr txBox="1"/>
          <p:nvPr>
            <p:custDataLst>
              <p:tags r:id="rId14"/>
            </p:custDataLst>
          </p:nvPr>
        </p:nvSpPr>
        <p:spPr>
          <a:xfrm>
            <a:off x="7529068" y="4995481"/>
            <a:ext cx="3507990" cy="688851"/>
          </a:xfrm>
          <a:prstGeom prst="rect">
            <a:avLst/>
          </a:prstGeom>
          <a:noFill/>
        </p:spPr>
        <p:txBody>
          <a:bodyPr wrap="square" lIns="91440" tIns="0" rIns="91440" bIns="4572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200" spc="150">
                <a:solidFill>
                  <a:schemeClr val="tx1">
                    <a:lumMod val="75000"/>
                    <a:lumOff val="25000"/>
                  </a:schemeClr>
                </a:solidFill>
                <a:latin typeface="Arial" pitchFamily="34" charset="0"/>
                <a:ea typeface="微软雅黑"/>
                <a:cs typeface="微软雅黑" panose="020b0503020204020204" charset="-122"/>
                <a:sym typeface="+mn-lt"/>
              </a:rPr>
              <a:t>肝功能异常、肾功能异常等器官功能损害</a:t>
            </a:r>
            <a:endParaRPr lang="zh-CN" altLang="en-US" sz="1200" spc="150">
              <a:solidFill>
                <a:schemeClr val="tx1">
                  <a:lumMod val="75000"/>
                  <a:lumOff val="25000"/>
                </a:schemeClr>
              </a:solidFill>
              <a:latin typeface="Arial" pitchFamily="34" charset="0"/>
              <a:ea typeface="微软雅黑"/>
              <a:cs typeface="微软雅黑" panose="020b0503020204020204" charset="-122"/>
              <a:sym typeface="+mn-lt"/>
            </a:endParaRPr>
          </a:p>
        </p:txBody>
      </p:sp>
      <p:sp>
        <p:nvSpPr>
          <p:cNvPr id="32" name="TextBox 2"/>
          <p:cNvSpPr txBox="1"/>
          <p:nvPr>
            <p:custDataLst>
              <p:tags r:id="rId15"/>
            </p:custDataLst>
          </p:nvPr>
        </p:nvSpPr>
        <p:spPr>
          <a:xfrm>
            <a:off x="2150236" y="4995481"/>
            <a:ext cx="3507990" cy="688851"/>
          </a:xfrm>
          <a:prstGeom prst="rect">
            <a:avLst/>
          </a:prstGeom>
          <a:noFill/>
        </p:spPr>
        <p:txBody>
          <a:bodyPr wrap="square" lIns="91440" tIns="0" rIns="91440" bIns="4572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200" spc="150">
                <a:solidFill>
                  <a:schemeClr val="tx1">
                    <a:lumMod val="75000"/>
                    <a:lumOff val="25000"/>
                  </a:schemeClr>
                </a:solidFill>
                <a:latin typeface="Arial" pitchFamily="34" charset="0"/>
                <a:ea typeface="微软雅黑"/>
                <a:cs typeface="微软雅黑" panose="020b0503020204020204" charset="-122"/>
                <a:sym typeface="+mn-lt"/>
              </a:rPr>
              <a:t>皮肤瘙痒、皮疹等皮肤反应</a:t>
            </a:r>
            <a:endParaRPr lang="zh-CN" altLang="en-US" sz="1200" spc="150">
              <a:solidFill>
                <a:schemeClr val="tx1">
                  <a:lumMod val="75000"/>
                  <a:lumOff val="25000"/>
                </a:schemeClr>
              </a:solidFill>
              <a:latin typeface="Arial" pitchFamily="34" charset="0"/>
              <a:ea typeface="微软雅黑"/>
              <a:cs typeface="微软雅黑" panose="020b0503020204020204" charset="-122"/>
              <a:sym typeface="+mn-lt"/>
            </a:endParaRPr>
          </a:p>
        </p:txBody>
      </p:sp>
      <p:sp>
        <p:nvSpPr>
          <p:cNvPr id="33" name="TextBox 2"/>
          <p:cNvSpPr txBox="1"/>
          <p:nvPr>
            <p:custDataLst>
              <p:tags r:id="rId16"/>
            </p:custDataLst>
          </p:nvPr>
        </p:nvSpPr>
        <p:spPr>
          <a:xfrm>
            <a:off x="7529068" y="3426574"/>
            <a:ext cx="3507990" cy="688851"/>
          </a:xfrm>
          <a:prstGeom prst="rect">
            <a:avLst/>
          </a:prstGeom>
          <a:noFill/>
        </p:spPr>
        <p:txBody>
          <a:bodyPr wrap="square" lIns="91440" tIns="0" rIns="91440" bIns="4572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200" spc="150">
                <a:solidFill>
                  <a:schemeClr val="tx1">
                    <a:lumMod val="75000"/>
                    <a:lumOff val="25000"/>
                  </a:schemeClr>
                </a:solidFill>
                <a:latin typeface="Arial" pitchFamily="34" charset="0"/>
                <a:ea typeface="微软雅黑"/>
                <a:cs typeface="微软雅黑" panose="020b0503020204020204" charset="-122"/>
                <a:sym typeface="+mn-lt"/>
              </a:rPr>
              <a:t>呼吸困难、呼吸急促等呼吸系统反应</a:t>
            </a:r>
            <a:endParaRPr lang="zh-CN" altLang="en-US" sz="1200" spc="150">
              <a:solidFill>
                <a:schemeClr val="tx1">
                  <a:lumMod val="75000"/>
                  <a:lumOff val="25000"/>
                </a:schemeClr>
              </a:solidFill>
              <a:latin typeface="Arial" pitchFamily="34" charset="0"/>
              <a:ea typeface="微软雅黑"/>
              <a:cs typeface="微软雅黑" panose="020b0503020204020204" charset="-122"/>
              <a:sym typeface="+mn-lt"/>
            </a:endParaRPr>
          </a:p>
        </p:txBody>
      </p:sp>
      <p:sp>
        <p:nvSpPr>
          <p:cNvPr id="34" name="TextBox 2"/>
          <p:cNvSpPr txBox="1"/>
          <p:nvPr>
            <p:custDataLst>
              <p:tags r:id="rId17"/>
            </p:custDataLst>
          </p:nvPr>
        </p:nvSpPr>
        <p:spPr>
          <a:xfrm>
            <a:off x="2150236" y="3426574"/>
            <a:ext cx="3507990" cy="688851"/>
          </a:xfrm>
          <a:prstGeom prst="rect">
            <a:avLst/>
          </a:prstGeom>
          <a:noFill/>
        </p:spPr>
        <p:txBody>
          <a:bodyPr wrap="square" lIns="91440" tIns="0" rIns="91440" bIns="4572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200" spc="150">
                <a:solidFill>
                  <a:schemeClr val="tx1">
                    <a:lumMod val="75000"/>
                    <a:lumOff val="25000"/>
                  </a:schemeClr>
                </a:solidFill>
                <a:latin typeface="Arial" pitchFamily="34" charset="0"/>
                <a:ea typeface="微软雅黑"/>
                <a:cs typeface="微软雅黑" panose="020b0503020204020204" charset="-122"/>
                <a:sym typeface="+mn-lt"/>
              </a:rPr>
              <a:t>心动过速、血压升高等心血管系统反应</a:t>
            </a:r>
            <a:endParaRPr lang="zh-CN" altLang="en-US" sz="1200" spc="150">
              <a:solidFill>
                <a:schemeClr val="tx1">
                  <a:lumMod val="75000"/>
                  <a:lumOff val="25000"/>
                </a:schemeClr>
              </a:solidFill>
              <a:latin typeface="Arial" pitchFamily="34" charset="0"/>
              <a:ea typeface="微软雅黑"/>
              <a:cs typeface="微软雅黑" panose="020b0503020204020204" charset="-122"/>
              <a:sym typeface="+mn-lt"/>
            </a:endParaRPr>
          </a:p>
        </p:txBody>
      </p:sp>
      <p:sp>
        <p:nvSpPr>
          <p:cNvPr id="35" name="TextBox 2"/>
          <p:cNvSpPr txBox="1"/>
          <p:nvPr>
            <p:custDataLst>
              <p:tags r:id="rId18"/>
            </p:custDataLst>
          </p:nvPr>
        </p:nvSpPr>
        <p:spPr>
          <a:xfrm>
            <a:off x="7529068" y="1883420"/>
            <a:ext cx="3507990" cy="688851"/>
          </a:xfrm>
          <a:prstGeom prst="rect">
            <a:avLst/>
          </a:prstGeom>
          <a:noFill/>
        </p:spPr>
        <p:txBody>
          <a:bodyPr wrap="square" lIns="91440" tIns="0" rIns="91440" bIns="4572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200" spc="150">
                <a:solidFill>
                  <a:schemeClr val="tx1">
                    <a:lumMod val="75000"/>
                    <a:lumOff val="25000"/>
                  </a:schemeClr>
                </a:solidFill>
                <a:latin typeface="Arial" pitchFamily="34" charset="0"/>
                <a:ea typeface="微软雅黑"/>
                <a:cs typeface="微软雅黑" panose="020b0503020204020204" charset="-122"/>
                <a:sym typeface="+mn-lt"/>
              </a:rPr>
              <a:t>头痛、头晕、失眠等神经系统反应</a:t>
            </a:r>
            <a:endParaRPr lang="zh-CN" altLang="en-US" sz="1200" spc="150">
              <a:solidFill>
                <a:schemeClr val="tx1">
                  <a:lumMod val="75000"/>
                  <a:lumOff val="25000"/>
                </a:schemeClr>
              </a:solidFill>
              <a:latin typeface="Arial" pitchFamily="34" charset="0"/>
              <a:ea typeface="微软雅黑"/>
              <a:cs typeface="微软雅黑" panose="020b0503020204020204" charset="-122"/>
              <a:sym typeface="+mn-lt"/>
            </a:endParaRPr>
          </a:p>
        </p:txBody>
      </p:sp>
      <p:sp>
        <p:nvSpPr>
          <p:cNvPr id="36" name="TextBox 2"/>
          <p:cNvSpPr txBox="1"/>
          <p:nvPr>
            <p:custDataLst>
              <p:tags r:id="rId19"/>
            </p:custDataLst>
          </p:nvPr>
        </p:nvSpPr>
        <p:spPr>
          <a:xfrm>
            <a:off x="2150236" y="1883420"/>
            <a:ext cx="3507990" cy="688851"/>
          </a:xfrm>
          <a:prstGeom prst="rect">
            <a:avLst/>
          </a:prstGeom>
          <a:noFill/>
        </p:spPr>
        <p:txBody>
          <a:bodyPr wrap="square" lIns="91440" tIns="0" rIns="91440" bIns="45720" rtlCol="0" anchor="ctr" anchorCtr="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200" spc="150">
                <a:solidFill>
                  <a:schemeClr val="tx1">
                    <a:lumMod val="75000"/>
                    <a:lumOff val="25000"/>
                  </a:schemeClr>
                </a:solidFill>
                <a:latin typeface="Arial" pitchFamily="34" charset="0"/>
                <a:ea typeface="微软雅黑"/>
                <a:cs typeface="微软雅黑" panose="020b0503020204020204" charset="-122"/>
                <a:sym typeface="+mn-lt"/>
              </a:rPr>
              <a:t>恶心、呕吐、腹泻等胃肠道反应</a:t>
            </a:r>
            <a:endParaRPr lang="zh-CN" altLang="en-US" sz="1200" spc="150">
              <a:solidFill>
                <a:schemeClr val="tx1">
                  <a:lumMod val="75000"/>
                  <a:lumOff val="25000"/>
                </a:schemeClr>
              </a:solidFill>
              <a:latin typeface="Arial" pitchFamily="34" charset="0"/>
              <a:ea typeface="微软雅黑"/>
              <a:cs typeface="微软雅黑" panose="020b0503020204020204" charset="-122"/>
              <a:sym typeface="+mn-lt"/>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病例汇报</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TWO</a:t>
            </a:r>
            <a:endParaRPr lang="en-US" altLang="zh-CN"/>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患者基本信息</a:t>
            </a:r>
            <a:endParaRPr lang="zh-CN" altLang="en-US"/>
          </a:p>
        </p:txBody>
      </p:sp>
      <p:sp>
        <p:nvSpPr>
          <p:cNvPr id="3" name="内容占位符 2"/>
          <p:cNvSpPr>
            <a:spLocks noGrp="1"/>
          </p:cNvSpPr>
          <p:nvPr>
            <p:ph idx="1"/>
          </p:nvPr>
        </p:nvSpPr>
        <p:spPr/>
        <p:txBody>
          <a:bodyPr>
            <a:normAutofit fontScale="60000"/>
          </a:bodyPr>
          <a:lstStyle/>
          <a:p>
            <a:r>
              <a:rPr lang="zh-CN" altLang="en-US"/>
              <a:t>姓名：张三
年龄：35岁
性别：男
职业：公司职员
婚姻状况：已婚
居住地：北京
发病时间：2022年10月10日
症状：头晕、恶心、呕吐、呼吸困难
既往病史：无
家族史：无
过敏史：无
药物使用情况：服用氟西汀治疗抑郁症
诊断：氟西汀中毒
治疗方案：洗胃、补液、对症支持治疗
预后：良好</a:t>
            </a:r>
            <a:endParaRPr lang="zh-CN" altLang="en-US"/>
          </a:p>
        </p:txBody>
      </p:sp>
    </p:spTree>
    <p:custDataLst>
      <p:tags r:id="rId2"/>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入院病史</a:t>
            </a:r>
            <a:endParaRPr lang="zh-CN" altLang="en-US"/>
          </a:p>
        </p:txBody>
      </p:sp>
      <p:cxnSp>
        <p:nvCxnSpPr>
          <p:cNvPr id="98" name="直接连接符 97"/>
          <p:cNvCxnSpPr/>
          <p:nvPr>
            <p:custDataLst>
              <p:tags r:id="rId2"/>
            </p:custDataLst>
          </p:nvPr>
        </p:nvCxnSpPr>
        <p:spPr>
          <a:xfrm flipV="1">
            <a:off x="10338912" y="2444519"/>
            <a:ext cx="3046" cy="1150125"/>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32" name="直接连接符 31"/>
          <p:cNvCxnSpPr/>
          <p:nvPr>
            <p:custDataLst>
              <p:tags r:id="rId3"/>
            </p:custDataLst>
          </p:nvPr>
        </p:nvCxnSpPr>
        <p:spPr>
          <a:xfrm flipH="1">
            <a:off x="9420275" y="3670181"/>
            <a:ext cx="609" cy="329564"/>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101" name="直接连接符 100"/>
          <p:cNvCxnSpPr/>
          <p:nvPr>
            <p:custDataLst>
              <p:tags r:id="rId4"/>
            </p:custDataLst>
          </p:nvPr>
        </p:nvCxnSpPr>
        <p:spPr>
          <a:xfrm flipV="1">
            <a:off x="8480316" y="3124969"/>
            <a:ext cx="3655" cy="505007"/>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84" name="直接连接符 83"/>
          <p:cNvCxnSpPr/>
          <p:nvPr>
            <p:custDataLst>
              <p:tags r:id="rId5"/>
            </p:custDataLst>
          </p:nvPr>
        </p:nvCxnSpPr>
        <p:spPr>
          <a:xfrm flipV="1">
            <a:off x="7565942" y="3609873"/>
            <a:ext cx="1828" cy="1411461"/>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97" name="直接连接符 96"/>
          <p:cNvCxnSpPr/>
          <p:nvPr>
            <p:custDataLst>
              <p:tags r:id="rId6"/>
            </p:custDataLst>
          </p:nvPr>
        </p:nvCxnSpPr>
        <p:spPr>
          <a:xfrm flipV="1">
            <a:off x="6616846" y="2273340"/>
            <a:ext cx="3655" cy="1278052"/>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custDataLst>
              <p:tags r:id="rId7"/>
            </p:custDataLst>
          </p:nvPr>
        </p:nvCxnSpPr>
        <p:spPr>
          <a:xfrm flipH="1">
            <a:off x="5688461" y="3655561"/>
            <a:ext cx="0" cy="537293"/>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custDataLst>
              <p:tags r:id="rId8"/>
            </p:custDataLst>
          </p:nvPr>
        </p:nvCxnSpPr>
        <p:spPr>
          <a:xfrm flipH="1">
            <a:off x="4749111" y="3298584"/>
            <a:ext cx="3655" cy="256463"/>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85" name="直接连接符 84"/>
          <p:cNvCxnSpPr/>
          <p:nvPr>
            <p:custDataLst>
              <p:tags r:id="rId9"/>
            </p:custDataLst>
          </p:nvPr>
        </p:nvCxnSpPr>
        <p:spPr>
          <a:xfrm flipV="1">
            <a:off x="3826209" y="3609873"/>
            <a:ext cx="3655" cy="1074587"/>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custDataLst>
              <p:tags r:id="rId10"/>
            </p:custDataLst>
          </p:nvPr>
        </p:nvCxnSpPr>
        <p:spPr>
          <a:xfrm>
            <a:off x="2892951" y="2660167"/>
            <a:ext cx="609" cy="894880"/>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92" name="直接连接符 91"/>
          <p:cNvCxnSpPr/>
          <p:nvPr>
            <p:custDataLst>
              <p:tags r:id="rId11"/>
            </p:custDataLst>
          </p:nvPr>
        </p:nvCxnSpPr>
        <p:spPr>
          <a:xfrm flipV="1">
            <a:off x="1958475" y="3629976"/>
            <a:ext cx="609" cy="176661"/>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35" name="正文"/>
          <p:cNvSpPr txBox="1"/>
          <p:nvPr>
            <p:custDataLst>
              <p:tags r:id="rId12"/>
            </p:custDataLst>
          </p:nvPr>
        </p:nvSpPr>
        <p:spPr>
          <a:xfrm>
            <a:off x="2029749" y="2155160"/>
            <a:ext cx="1726799" cy="51804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主诉：患者自述的症状和感受</a:t>
            </a:r>
            <a:endParaRPr lang="zh-CN" altLang="en-US" sz="1000" spc="150">
              <a:solidFill>
                <a:schemeClr val="tx1">
                  <a:lumMod val="65000"/>
                  <a:lumOff val="35000"/>
                </a:schemeClr>
              </a:solidFill>
              <a:latin typeface="+mn-ea"/>
              <a:sym typeface="+mn-ea"/>
            </a:endParaRPr>
          </a:p>
        </p:txBody>
      </p:sp>
      <p:sp>
        <p:nvSpPr>
          <p:cNvPr id="4" name="正文"/>
          <p:cNvSpPr txBox="1"/>
          <p:nvPr>
            <p:custDataLst>
              <p:tags r:id="rId13"/>
            </p:custDataLst>
          </p:nvPr>
        </p:nvSpPr>
        <p:spPr>
          <a:xfrm>
            <a:off x="3887736" y="2794795"/>
            <a:ext cx="1726799" cy="51804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既往史：患者过去的疾病和治疗情况</a:t>
            </a:r>
            <a:endParaRPr lang="zh-CN" altLang="en-US" sz="1000" spc="150">
              <a:solidFill>
                <a:schemeClr val="tx1">
                  <a:lumMod val="65000"/>
                  <a:lumOff val="35000"/>
                </a:schemeClr>
              </a:solidFill>
              <a:latin typeface="+mn-ea"/>
              <a:sym typeface="+mn-ea"/>
            </a:endParaRPr>
          </a:p>
        </p:txBody>
      </p:sp>
      <p:sp>
        <p:nvSpPr>
          <p:cNvPr id="8" name="正文"/>
          <p:cNvSpPr txBox="1"/>
          <p:nvPr>
            <p:custDataLst>
              <p:tags r:id="rId14"/>
            </p:custDataLst>
          </p:nvPr>
        </p:nvSpPr>
        <p:spPr>
          <a:xfrm>
            <a:off x="5755470" y="1772597"/>
            <a:ext cx="1726799" cy="51804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体格检查：生命体征、神经系统检查等</a:t>
            </a:r>
            <a:endParaRPr lang="zh-CN" altLang="en-US" sz="1000" spc="150">
              <a:solidFill>
                <a:schemeClr val="tx1">
                  <a:lumMod val="65000"/>
                  <a:lumOff val="35000"/>
                </a:schemeClr>
              </a:solidFill>
              <a:latin typeface="+mn-ea"/>
              <a:sym typeface="+mn-ea"/>
            </a:endParaRPr>
          </a:p>
        </p:txBody>
      </p:sp>
      <p:sp>
        <p:nvSpPr>
          <p:cNvPr id="10" name="正文"/>
          <p:cNvSpPr txBox="1"/>
          <p:nvPr>
            <p:custDataLst>
              <p:tags r:id="rId15"/>
            </p:custDataLst>
          </p:nvPr>
        </p:nvSpPr>
        <p:spPr>
          <a:xfrm>
            <a:off x="7618941" y="2613870"/>
            <a:ext cx="1726799" cy="518040"/>
          </a:xfrm>
          <a:prstGeom prst="rect">
            <a:avLst/>
          </a:prstGeom>
          <a:noFill/>
        </p:spPr>
        <p:txBody>
          <a:bodyPr wrap="square" lIns="0" tIns="0" rIns="0" bIns="0"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诊断和鉴别诊断：根据病史和检查结果，提出可能的诊断和鉴别诊断</a:t>
            </a:r>
            <a:endParaRPr lang="zh-CN" altLang="en-US" sz="1000" spc="150">
              <a:solidFill>
                <a:schemeClr val="tx1">
                  <a:lumMod val="65000"/>
                  <a:lumOff val="35000"/>
                </a:schemeClr>
              </a:solidFill>
              <a:latin typeface="+mn-ea"/>
              <a:sym typeface="+mn-ea"/>
            </a:endParaRPr>
          </a:p>
        </p:txBody>
      </p:sp>
      <p:sp>
        <p:nvSpPr>
          <p:cNvPr id="12" name="正文"/>
          <p:cNvSpPr txBox="1"/>
          <p:nvPr>
            <p:custDataLst>
              <p:tags r:id="rId16"/>
            </p:custDataLst>
          </p:nvPr>
        </p:nvSpPr>
        <p:spPr>
          <a:xfrm>
            <a:off x="9476928" y="1941948"/>
            <a:ext cx="1726799" cy="51804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预后和随访：预测患者的预后，制定随访计划</a:t>
            </a:r>
            <a:endParaRPr lang="zh-CN" altLang="en-US" sz="1000" spc="150">
              <a:solidFill>
                <a:schemeClr val="tx1">
                  <a:lumMod val="65000"/>
                  <a:lumOff val="35000"/>
                </a:schemeClr>
              </a:solidFill>
              <a:latin typeface="+mn-ea"/>
              <a:sym typeface="+mn-ea"/>
            </a:endParaRPr>
          </a:p>
        </p:txBody>
      </p:sp>
      <p:sp>
        <p:nvSpPr>
          <p:cNvPr id="26" name="正文"/>
          <p:cNvSpPr txBox="1"/>
          <p:nvPr>
            <p:custDataLst>
              <p:tags r:id="rId17"/>
            </p:custDataLst>
          </p:nvPr>
        </p:nvSpPr>
        <p:spPr>
          <a:xfrm>
            <a:off x="1095272" y="4058227"/>
            <a:ext cx="1726799" cy="51804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患者基本信息：姓名、年龄、性别、职业等</a:t>
            </a:r>
            <a:endParaRPr lang="zh-CN" altLang="en-US" sz="1000" spc="150">
              <a:solidFill>
                <a:schemeClr val="tx1">
                  <a:lumMod val="65000"/>
                  <a:lumOff val="35000"/>
                </a:schemeClr>
              </a:solidFill>
              <a:latin typeface="+mn-ea"/>
              <a:sym typeface="+mn-ea"/>
            </a:endParaRPr>
          </a:p>
        </p:txBody>
      </p:sp>
      <p:sp>
        <p:nvSpPr>
          <p:cNvPr id="25" name="正文"/>
          <p:cNvSpPr txBox="1"/>
          <p:nvPr>
            <p:custDataLst>
              <p:tags r:id="rId18"/>
            </p:custDataLst>
          </p:nvPr>
        </p:nvSpPr>
        <p:spPr>
          <a:xfrm>
            <a:off x="2964834" y="4921429"/>
            <a:ext cx="1726799" cy="51804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现病史：发病时间、持续时间、病情变化等</a:t>
            </a:r>
            <a:endParaRPr lang="zh-CN" altLang="en-US" sz="1000" spc="150">
              <a:solidFill>
                <a:schemeClr val="tx1">
                  <a:lumMod val="65000"/>
                  <a:lumOff val="35000"/>
                </a:schemeClr>
              </a:solidFill>
              <a:latin typeface="+mn-ea"/>
              <a:sym typeface="+mn-ea"/>
            </a:endParaRPr>
          </a:p>
        </p:txBody>
      </p:sp>
      <p:sp>
        <p:nvSpPr>
          <p:cNvPr id="29" name="正文"/>
          <p:cNvSpPr txBox="1"/>
          <p:nvPr>
            <p:custDataLst>
              <p:tags r:id="rId19"/>
            </p:custDataLst>
          </p:nvPr>
        </p:nvSpPr>
        <p:spPr>
          <a:xfrm>
            <a:off x="4825258" y="4421296"/>
            <a:ext cx="1726799" cy="51804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个人史：生活习惯、饮食习惯、家族史等</a:t>
            </a:r>
            <a:endParaRPr lang="zh-CN" altLang="en-US" sz="1000" spc="150">
              <a:solidFill>
                <a:schemeClr val="tx1">
                  <a:lumMod val="65000"/>
                  <a:lumOff val="35000"/>
                </a:schemeClr>
              </a:solidFill>
              <a:latin typeface="+mn-ea"/>
              <a:sym typeface="+mn-ea"/>
            </a:endParaRPr>
          </a:p>
        </p:txBody>
      </p:sp>
      <p:sp>
        <p:nvSpPr>
          <p:cNvPr id="31" name="正文"/>
          <p:cNvSpPr txBox="1"/>
          <p:nvPr>
            <p:custDataLst>
              <p:tags r:id="rId20"/>
            </p:custDataLst>
          </p:nvPr>
        </p:nvSpPr>
        <p:spPr>
          <a:xfrm>
            <a:off x="6703349" y="5251603"/>
            <a:ext cx="1726799" cy="51804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辅助检查：实验室检查、影像学检查等</a:t>
            </a:r>
            <a:endParaRPr lang="zh-CN" altLang="en-US" sz="1000" spc="150">
              <a:solidFill>
                <a:schemeClr val="tx1">
                  <a:lumMod val="65000"/>
                  <a:lumOff val="35000"/>
                </a:schemeClr>
              </a:solidFill>
              <a:latin typeface="+mn-ea"/>
              <a:sym typeface="+mn-ea"/>
            </a:endParaRPr>
          </a:p>
        </p:txBody>
      </p:sp>
      <p:sp>
        <p:nvSpPr>
          <p:cNvPr id="37" name="正文"/>
          <p:cNvSpPr txBox="1"/>
          <p:nvPr>
            <p:custDataLst>
              <p:tags r:id="rId21"/>
            </p:custDataLst>
          </p:nvPr>
        </p:nvSpPr>
        <p:spPr>
          <a:xfrm>
            <a:off x="8557072" y="4239152"/>
            <a:ext cx="1726799" cy="51804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000" spc="150">
                <a:solidFill>
                  <a:schemeClr val="tx1">
                    <a:lumMod val="65000"/>
                    <a:lumOff val="35000"/>
                  </a:schemeClr>
                </a:solidFill>
                <a:latin typeface="+mn-ea"/>
                <a:sym typeface="+mn-ea"/>
              </a:rPr>
              <a:t>治疗方案：根据诊断和病情，制定治疗方案</a:t>
            </a:r>
            <a:endParaRPr lang="zh-CN" altLang="en-US" sz="1000" spc="150">
              <a:solidFill>
                <a:schemeClr val="tx1">
                  <a:lumMod val="65000"/>
                  <a:lumOff val="35000"/>
                </a:schemeClr>
              </a:solidFill>
              <a:latin typeface="+mn-ea"/>
              <a:sym typeface="+mn-ea"/>
            </a:endParaRPr>
          </a:p>
        </p:txBody>
      </p:sp>
      <p:cxnSp>
        <p:nvCxnSpPr>
          <p:cNvPr id="184" name="直接箭头连接符 183"/>
          <p:cNvCxnSpPr/>
          <p:nvPr>
            <p:custDataLst>
              <p:tags r:id="rId22"/>
            </p:custDataLst>
          </p:nvPr>
        </p:nvCxnSpPr>
        <p:spPr>
          <a:xfrm>
            <a:off x="838200" y="3612919"/>
            <a:ext cx="10516209" cy="0"/>
          </a:xfrm>
          <a:prstGeom prst="straightConnector1">
            <a:avLst/>
          </a:prstGeom>
          <a:ln w="19050">
            <a:gradFill>
              <a:gsLst>
                <a:gs pos="0">
                  <a:schemeClr val="accent1"/>
                </a:gs>
                <a:gs pos="100000">
                  <a:schemeClr val="accent1">
                    <a:lumMod val="60000"/>
                    <a:lumOff val="40000"/>
                  </a:schemeClr>
                </a:gs>
              </a:gsLst>
              <a:lin ang="10800000" scaled="1"/>
            </a:gradFill>
            <a:tailEnd type="arrow"/>
          </a:ln>
        </p:spPr>
        <p:style>
          <a:lnRef idx="1">
            <a:schemeClr val="accent1"/>
          </a:lnRef>
          <a:fillRef idx="0">
            <a:schemeClr val="accent1"/>
          </a:fillRef>
          <a:effectRef idx="0">
            <a:schemeClr val="accent1"/>
          </a:effectRef>
          <a:fontRef idx="minor">
            <a:schemeClr val="tx1"/>
          </a:fontRef>
        </p:style>
      </p:cxnSp>
      <p:sp>
        <p:nvSpPr>
          <p:cNvPr id="24" name="椭圆 23"/>
          <p:cNvSpPr/>
          <p:nvPr>
            <p:custDataLst>
              <p:tags r:id="rId23"/>
            </p:custDataLst>
          </p:nvPr>
        </p:nvSpPr>
        <p:spPr>
          <a:xfrm flipV="1">
            <a:off x="10276167" y="3547128"/>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2" name="椭圆 21"/>
          <p:cNvSpPr/>
          <p:nvPr>
            <p:custDataLst>
              <p:tags r:id="rId24"/>
            </p:custDataLst>
          </p:nvPr>
        </p:nvSpPr>
        <p:spPr>
          <a:xfrm flipV="1">
            <a:off x="7502588" y="3547128"/>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3" name="椭圆 22"/>
          <p:cNvSpPr/>
          <p:nvPr>
            <p:custDataLst>
              <p:tags r:id="rId25"/>
            </p:custDataLst>
          </p:nvPr>
        </p:nvSpPr>
        <p:spPr>
          <a:xfrm flipV="1">
            <a:off x="9356311" y="3547128"/>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1" name="椭圆 20"/>
          <p:cNvSpPr/>
          <p:nvPr>
            <p:custDataLst>
              <p:tags r:id="rId26"/>
            </p:custDataLst>
          </p:nvPr>
        </p:nvSpPr>
        <p:spPr>
          <a:xfrm flipV="1">
            <a:off x="8418180" y="3547128"/>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4" name="椭圆 13"/>
          <p:cNvSpPr/>
          <p:nvPr>
            <p:custDataLst>
              <p:tags r:id="rId27"/>
            </p:custDataLst>
          </p:nvPr>
        </p:nvSpPr>
        <p:spPr>
          <a:xfrm flipV="1">
            <a:off x="6554710" y="3547128"/>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5" name="椭圆 14"/>
          <p:cNvSpPr/>
          <p:nvPr>
            <p:custDataLst>
              <p:tags r:id="rId28"/>
            </p:custDataLst>
          </p:nvPr>
        </p:nvSpPr>
        <p:spPr>
          <a:xfrm flipV="1">
            <a:off x="5624498" y="3547128"/>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6" name="椭圆 15"/>
          <p:cNvSpPr/>
          <p:nvPr>
            <p:custDataLst>
              <p:tags r:id="rId29"/>
            </p:custDataLst>
          </p:nvPr>
        </p:nvSpPr>
        <p:spPr>
          <a:xfrm flipV="1">
            <a:off x="4686975" y="3547128"/>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8" name="椭圆 17"/>
          <p:cNvSpPr/>
          <p:nvPr>
            <p:custDataLst>
              <p:tags r:id="rId30"/>
            </p:custDataLst>
          </p:nvPr>
        </p:nvSpPr>
        <p:spPr>
          <a:xfrm flipV="1">
            <a:off x="3764073" y="3547128"/>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9" name="椭圆 18"/>
          <p:cNvSpPr/>
          <p:nvPr>
            <p:custDataLst>
              <p:tags r:id="rId31"/>
            </p:custDataLst>
          </p:nvPr>
        </p:nvSpPr>
        <p:spPr>
          <a:xfrm flipV="1">
            <a:off x="2828988" y="3547128"/>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0" name="椭圆 19"/>
          <p:cNvSpPr/>
          <p:nvPr>
            <p:custDataLst>
              <p:tags r:id="rId32"/>
            </p:custDataLst>
          </p:nvPr>
        </p:nvSpPr>
        <p:spPr>
          <a:xfrm flipV="1">
            <a:off x="1894512" y="3547128"/>
            <a:ext cx="127783" cy="127783"/>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诊疗过程</a:t>
            </a:r>
            <a:endParaRPr lang="zh-CN" altLang="en-US"/>
          </a:p>
        </p:txBody>
      </p:sp>
      <p:sp>
        <p:nvSpPr>
          <p:cNvPr id="11" name="任意多边形: 形状 10"/>
          <p:cNvSpPr/>
          <p:nvPr>
            <p:custDataLst>
              <p:tags r:id="rId2"/>
            </p:custDataLst>
          </p:nvPr>
        </p:nvSpPr>
        <p:spPr>
          <a:xfrm>
            <a:off x="1167030" y="1364400"/>
            <a:ext cx="3155226" cy="2282816"/>
          </a:xfrm>
          <a:custGeom>
            <a:gdLst>
              <a:gd name="connsiteX0" fmla="*/ 24325 w 2088896"/>
              <a:gd name="connsiteY0" fmla="*/ 0 h 2739828"/>
              <a:gd name="connsiteX1" fmla="*/ 1946715 w 2088896"/>
              <a:gd name="connsiteY1" fmla="*/ 0 h 2739828"/>
              <a:gd name="connsiteX2" fmla="*/ 2088896 w 2088896"/>
              <a:gd name="connsiteY2" fmla="*/ 142181 h 2739828"/>
              <a:gd name="connsiteX3" fmla="*/ 2088896 w 2088896"/>
              <a:gd name="connsiteY3" fmla="*/ 2597647 h 2739828"/>
              <a:gd name="connsiteX4" fmla="*/ 1946715 w 2088896"/>
              <a:gd name="connsiteY4" fmla="*/ 2739828 h 2739828"/>
              <a:gd name="connsiteX5" fmla="*/ 24325 w 2088896"/>
              <a:gd name="connsiteY5" fmla="*/ 2739828 h 2739828"/>
              <a:gd name="connsiteX6" fmla="*/ 0 w 2088896"/>
              <a:gd name="connsiteY6" fmla="*/ 2734917 h 2739828"/>
              <a:gd name="connsiteX7" fmla="*/ 0 w 2088896"/>
              <a:gd name="connsiteY7" fmla="*/ 4911 h 273982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8895" h="2739828">
                <a:moveTo>
                  <a:pt x="24325" y="0"/>
                </a:moveTo>
                <a:lnTo>
                  <a:pt x="1946715" y="0"/>
                </a:lnTo>
                <a:cubicBezTo>
                  <a:pt x="2025239" y="0"/>
                  <a:pt x="2088896" y="63657"/>
                  <a:pt x="2088896" y="142181"/>
                </a:cubicBezTo>
                <a:lnTo>
                  <a:pt x="2088896" y="2597647"/>
                </a:lnTo>
                <a:cubicBezTo>
                  <a:pt x="2088896" y="2676171"/>
                  <a:pt x="2025239" y="2739828"/>
                  <a:pt x="1946715" y="2739828"/>
                </a:cubicBezTo>
                <a:lnTo>
                  <a:pt x="24325" y="2739828"/>
                </a:lnTo>
                <a:lnTo>
                  <a:pt x="0" y="2734917"/>
                </a:lnTo>
                <a:lnTo>
                  <a:pt x="0" y="4911"/>
                </a:lnTo>
                <a:close/>
              </a:path>
            </a:pathLst>
          </a:custGeom>
          <a:solidFill>
            <a:schemeClr val="bg2"/>
          </a:solidFill>
          <a:ln w="15875">
            <a:solidFill>
              <a:schemeClr val="tx1">
                <a:alpha val="2000"/>
              </a:schemeClr>
            </a:solidFill>
          </a:ln>
          <a:effectLst>
            <a:outerShdw blurRad="177800" dist="25400" dir="2700000" sx="102000" sy="102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mn-ea"/>
            </a:endParaRPr>
          </a:p>
        </p:txBody>
      </p:sp>
      <p:sp>
        <p:nvSpPr>
          <p:cNvPr id="8" name="文本框 10"/>
          <p:cNvSpPr txBox="1"/>
          <p:nvPr>
            <p:custDataLst>
              <p:tags r:id="rId3"/>
            </p:custDataLst>
          </p:nvPr>
        </p:nvSpPr>
        <p:spPr>
          <a:xfrm>
            <a:off x="1359765" y="2407626"/>
            <a:ext cx="2754065" cy="1110182"/>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tx1">
                    <a:lumMod val="75000"/>
                    <a:lumOff val="25000"/>
                  </a:schemeClr>
                </a:solidFill>
                <a:latin typeface="+mn-ea"/>
                <a:sym typeface="+mn-ea"/>
              </a:rPr>
              <a:t>患者基本信息：年龄、性别、病史等</a:t>
            </a:r>
            <a:endParaRPr lang="zh-CN" altLang="en-US" sz="2000" spc="150">
              <a:solidFill>
                <a:schemeClr val="tx1">
                  <a:lumMod val="75000"/>
                  <a:lumOff val="25000"/>
                </a:schemeClr>
              </a:solidFill>
              <a:latin typeface="+mn-ea"/>
              <a:sym typeface="+mn-ea"/>
            </a:endParaRPr>
          </a:p>
        </p:txBody>
      </p:sp>
      <p:sp>
        <p:nvSpPr>
          <p:cNvPr id="9" name="文本框 58"/>
          <p:cNvSpPr txBox="1"/>
          <p:nvPr>
            <p:custDataLst>
              <p:tags r:id="rId4"/>
            </p:custDataLst>
          </p:nvPr>
        </p:nvSpPr>
        <p:spPr>
          <a:xfrm>
            <a:off x="1359765" y="1625692"/>
            <a:ext cx="1004421" cy="741189"/>
          </a:xfrm>
          <a:prstGeom prst="rect">
            <a:avLst/>
          </a:prstGeom>
          <a:noFill/>
        </p:spPr>
        <p:txBody>
          <a:bodyPr wrap="square" lIns="0" tIns="0" rIns="0" bIns="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800" b="1" spc="300">
                <a:solidFill>
                  <a:schemeClr val="accent1"/>
                </a:solidFill>
                <a:latin typeface="+mn-ea"/>
              </a:rPr>
              <a:t>01</a:t>
            </a:r>
            <a:endParaRPr lang="en-US" altLang="zh-CN" sz="4800" b="1" spc="300">
              <a:solidFill>
                <a:schemeClr val="accent1"/>
              </a:solidFill>
              <a:latin typeface="+mn-ea"/>
            </a:endParaRPr>
          </a:p>
        </p:txBody>
      </p:sp>
      <p:sp>
        <p:nvSpPr>
          <p:cNvPr id="12" name="矩形 11"/>
          <p:cNvSpPr/>
          <p:nvPr>
            <p:custDataLst>
              <p:tags r:id="rId5"/>
            </p:custDataLst>
          </p:nvPr>
        </p:nvSpPr>
        <p:spPr>
          <a:xfrm>
            <a:off x="1047379" y="1364400"/>
            <a:ext cx="120298" cy="22828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5" name="任意多边形: 形状 14"/>
          <p:cNvSpPr/>
          <p:nvPr>
            <p:custDataLst>
              <p:tags r:id="rId6"/>
            </p:custDataLst>
          </p:nvPr>
        </p:nvSpPr>
        <p:spPr>
          <a:xfrm>
            <a:off x="4634965" y="1364400"/>
            <a:ext cx="3155226" cy="2282816"/>
          </a:xfrm>
          <a:custGeom>
            <a:gdLst>
              <a:gd name="connsiteX0" fmla="*/ 24325 w 2088896"/>
              <a:gd name="connsiteY0" fmla="*/ 0 h 2739828"/>
              <a:gd name="connsiteX1" fmla="*/ 1946715 w 2088896"/>
              <a:gd name="connsiteY1" fmla="*/ 0 h 2739828"/>
              <a:gd name="connsiteX2" fmla="*/ 2088896 w 2088896"/>
              <a:gd name="connsiteY2" fmla="*/ 142181 h 2739828"/>
              <a:gd name="connsiteX3" fmla="*/ 2088896 w 2088896"/>
              <a:gd name="connsiteY3" fmla="*/ 2597647 h 2739828"/>
              <a:gd name="connsiteX4" fmla="*/ 1946715 w 2088896"/>
              <a:gd name="connsiteY4" fmla="*/ 2739828 h 2739828"/>
              <a:gd name="connsiteX5" fmla="*/ 24325 w 2088896"/>
              <a:gd name="connsiteY5" fmla="*/ 2739828 h 2739828"/>
              <a:gd name="connsiteX6" fmla="*/ 0 w 2088896"/>
              <a:gd name="connsiteY6" fmla="*/ 2734917 h 2739828"/>
              <a:gd name="connsiteX7" fmla="*/ 0 w 2088896"/>
              <a:gd name="connsiteY7" fmla="*/ 4911 h 273982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8895" h="2739828">
                <a:moveTo>
                  <a:pt x="24325" y="0"/>
                </a:moveTo>
                <a:lnTo>
                  <a:pt x="1946715" y="0"/>
                </a:lnTo>
                <a:cubicBezTo>
                  <a:pt x="2025239" y="0"/>
                  <a:pt x="2088896" y="63657"/>
                  <a:pt x="2088896" y="142181"/>
                </a:cubicBezTo>
                <a:lnTo>
                  <a:pt x="2088896" y="2597647"/>
                </a:lnTo>
                <a:cubicBezTo>
                  <a:pt x="2088896" y="2676171"/>
                  <a:pt x="2025239" y="2739828"/>
                  <a:pt x="1946715" y="2739828"/>
                </a:cubicBezTo>
                <a:lnTo>
                  <a:pt x="24325" y="2739828"/>
                </a:lnTo>
                <a:lnTo>
                  <a:pt x="0" y="2734917"/>
                </a:lnTo>
                <a:lnTo>
                  <a:pt x="0" y="4911"/>
                </a:lnTo>
                <a:close/>
              </a:path>
            </a:pathLst>
          </a:custGeom>
          <a:solidFill>
            <a:schemeClr val="bg2"/>
          </a:solidFill>
          <a:ln w="15875">
            <a:solidFill>
              <a:schemeClr val="tx1">
                <a:alpha val="2000"/>
              </a:schemeClr>
            </a:solidFill>
          </a:ln>
          <a:effectLst>
            <a:outerShdw blurRad="177800" dist="25400" dir="2700000" sx="102000" sy="102000" algn="tl" rotWithShape="0">
              <a:schemeClr val="accent2">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mn-ea"/>
            </a:endParaRPr>
          </a:p>
        </p:txBody>
      </p:sp>
      <p:sp>
        <p:nvSpPr>
          <p:cNvPr id="17" name="文本框 10"/>
          <p:cNvSpPr txBox="1"/>
          <p:nvPr>
            <p:custDataLst>
              <p:tags r:id="rId7"/>
            </p:custDataLst>
          </p:nvPr>
        </p:nvSpPr>
        <p:spPr>
          <a:xfrm>
            <a:off x="4827700" y="2407626"/>
            <a:ext cx="2754065" cy="1110182"/>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tx1">
                    <a:lumMod val="75000"/>
                    <a:lumOff val="25000"/>
                  </a:schemeClr>
                </a:solidFill>
                <a:latin typeface="+mn-ea"/>
                <a:sym typeface="+mn-ea"/>
              </a:rPr>
              <a:t>症状描述：头晕、恶心、呕吐等</a:t>
            </a:r>
            <a:endParaRPr lang="zh-CN" altLang="en-US" sz="2000" spc="150">
              <a:solidFill>
                <a:schemeClr val="tx1">
                  <a:lumMod val="75000"/>
                  <a:lumOff val="25000"/>
                </a:schemeClr>
              </a:solidFill>
              <a:latin typeface="+mn-ea"/>
              <a:sym typeface="+mn-ea"/>
            </a:endParaRPr>
          </a:p>
        </p:txBody>
      </p:sp>
      <p:sp>
        <p:nvSpPr>
          <p:cNvPr id="18" name="文本框 58"/>
          <p:cNvSpPr txBox="1"/>
          <p:nvPr>
            <p:custDataLst>
              <p:tags r:id="rId8"/>
            </p:custDataLst>
          </p:nvPr>
        </p:nvSpPr>
        <p:spPr>
          <a:xfrm>
            <a:off x="4827700" y="1625692"/>
            <a:ext cx="1004421" cy="741189"/>
          </a:xfrm>
          <a:prstGeom prst="rect">
            <a:avLst/>
          </a:prstGeom>
          <a:noFill/>
        </p:spPr>
        <p:txBody>
          <a:bodyPr wrap="square" lIns="0" tIns="0" rIns="0" bIns="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800" b="1" spc="300">
                <a:solidFill>
                  <a:schemeClr val="accent2"/>
                </a:solidFill>
                <a:latin typeface="+mn-ea"/>
              </a:rPr>
              <a:t>02</a:t>
            </a:r>
            <a:endParaRPr lang="en-US" altLang="zh-CN" sz="4800" b="1" spc="300">
              <a:solidFill>
                <a:schemeClr val="accent2"/>
              </a:solidFill>
              <a:latin typeface="+mn-ea"/>
            </a:endParaRPr>
          </a:p>
        </p:txBody>
      </p:sp>
      <p:sp>
        <p:nvSpPr>
          <p:cNvPr id="19" name="矩形 18"/>
          <p:cNvSpPr/>
          <p:nvPr>
            <p:custDataLst>
              <p:tags r:id="rId9"/>
            </p:custDataLst>
          </p:nvPr>
        </p:nvSpPr>
        <p:spPr>
          <a:xfrm>
            <a:off x="4514668" y="1364400"/>
            <a:ext cx="120298" cy="228281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21" name="任意多边形: 形状 20"/>
          <p:cNvSpPr/>
          <p:nvPr>
            <p:custDataLst>
              <p:tags r:id="rId10"/>
            </p:custDataLst>
          </p:nvPr>
        </p:nvSpPr>
        <p:spPr>
          <a:xfrm>
            <a:off x="7989718" y="1364400"/>
            <a:ext cx="3155226" cy="2282816"/>
          </a:xfrm>
          <a:custGeom>
            <a:gdLst>
              <a:gd name="connsiteX0" fmla="*/ 24325 w 2088896"/>
              <a:gd name="connsiteY0" fmla="*/ 0 h 2739828"/>
              <a:gd name="connsiteX1" fmla="*/ 1946715 w 2088896"/>
              <a:gd name="connsiteY1" fmla="*/ 0 h 2739828"/>
              <a:gd name="connsiteX2" fmla="*/ 2088896 w 2088896"/>
              <a:gd name="connsiteY2" fmla="*/ 142181 h 2739828"/>
              <a:gd name="connsiteX3" fmla="*/ 2088896 w 2088896"/>
              <a:gd name="connsiteY3" fmla="*/ 2597647 h 2739828"/>
              <a:gd name="connsiteX4" fmla="*/ 1946715 w 2088896"/>
              <a:gd name="connsiteY4" fmla="*/ 2739828 h 2739828"/>
              <a:gd name="connsiteX5" fmla="*/ 24325 w 2088896"/>
              <a:gd name="connsiteY5" fmla="*/ 2739828 h 2739828"/>
              <a:gd name="connsiteX6" fmla="*/ 0 w 2088896"/>
              <a:gd name="connsiteY6" fmla="*/ 2734917 h 2739828"/>
              <a:gd name="connsiteX7" fmla="*/ 0 w 2088896"/>
              <a:gd name="connsiteY7" fmla="*/ 4911 h 273982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8895" h="2739828">
                <a:moveTo>
                  <a:pt x="24325" y="0"/>
                </a:moveTo>
                <a:lnTo>
                  <a:pt x="1946715" y="0"/>
                </a:lnTo>
                <a:cubicBezTo>
                  <a:pt x="2025239" y="0"/>
                  <a:pt x="2088896" y="63657"/>
                  <a:pt x="2088896" y="142181"/>
                </a:cubicBezTo>
                <a:lnTo>
                  <a:pt x="2088896" y="2597647"/>
                </a:lnTo>
                <a:cubicBezTo>
                  <a:pt x="2088896" y="2676171"/>
                  <a:pt x="2025239" y="2739828"/>
                  <a:pt x="1946715" y="2739828"/>
                </a:cubicBezTo>
                <a:lnTo>
                  <a:pt x="24325" y="2739828"/>
                </a:lnTo>
                <a:lnTo>
                  <a:pt x="0" y="2734917"/>
                </a:lnTo>
                <a:lnTo>
                  <a:pt x="0" y="4911"/>
                </a:lnTo>
                <a:close/>
              </a:path>
            </a:pathLst>
          </a:custGeom>
          <a:solidFill>
            <a:schemeClr val="bg2"/>
          </a:solidFill>
          <a:ln w="15875">
            <a:solidFill>
              <a:schemeClr val="tx1">
                <a:alpha val="2000"/>
              </a:schemeClr>
            </a:solidFill>
          </a:ln>
          <a:effectLst>
            <a:outerShdw blurRad="177800" dist="25400" dir="2700000" sx="102000" sy="102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mn-ea"/>
            </a:endParaRPr>
          </a:p>
        </p:txBody>
      </p:sp>
      <p:sp>
        <p:nvSpPr>
          <p:cNvPr id="23" name="文本框 10"/>
          <p:cNvSpPr txBox="1"/>
          <p:nvPr>
            <p:custDataLst>
              <p:tags r:id="rId11"/>
            </p:custDataLst>
          </p:nvPr>
        </p:nvSpPr>
        <p:spPr>
          <a:xfrm>
            <a:off x="8182453" y="2407626"/>
            <a:ext cx="2754065" cy="1110182"/>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tx1">
                    <a:lumMod val="75000"/>
                    <a:lumOff val="25000"/>
                  </a:schemeClr>
                </a:solidFill>
                <a:latin typeface="+mn-ea"/>
                <a:sym typeface="+mn-ea"/>
              </a:rPr>
              <a:t>诊断方法：血液检查、尿液检查等</a:t>
            </a:r>
            <a:endParaRPr lang="zh-CN" altLang="en-US" sz="2000" spc="150">
              <a:solidFill>
                <a:schemeClr val="tx1">
                  <a:lumMod val="75000"/>
                  <a:lumOff val="25000"/>
                </a:schemeClr>
              </a:solidFill>
              <a:latin typeface="+mn-ea"/>
              <a:sym typeface="+mn-ea"/>
            </a:endParaRPr>
          </a:p>
        </p:txBody>
      </p:sp>
      <p:sp>
        <p:nvSpPr>
          <p:cNvPr id="24" name="文本框 58"/>
          <p:cNvSpPr txBox="1"/>
          <p:nvPr>
            <p:custDataLst>
              <p:tags r:id="rId12"/>
            </p:custDataLst>
          </p:nvPr>
        </p:nvSpPr>
        <p:spPr>
          <a:xfrm>
            <a:off x="8182453" y="1625692"/>
            <a:ext cx="1004421" cy="741189"/>
          </a:xfrm>
          <a:prstGeom prst="rect">
            <a:avLst/>
          </a:prstGeom>
          <a:noFill/>
        </p:spPr>
        <p:txBody>
          <a:bodyPr wrap="square" lIns="0" tIns="0" rIns="0" bIns="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800" b="1" spc="300">
                <a:solidFill>
                  <a:schemeClr val="accent1"/>
                </a:solidFill>
                <a:latin typeface="+mn-ea"/>
              </a:rPr>
              <a:t>03</a:t>
            </a:r>
            <a:endParaRPr lang="en-US" altLang="zh-CN" sz="4800" b="1" spc="300">
              <a:solidFill>
                <a:schemeClr val="accent1"/>
              </a:solidFill>
              <a:latin typeface="+mn-ea"/>
            </a:endParaRPr>
          </a:p>
        </p:txBody>
      </p:sp>
      <p:sp>
        <p:nvSpPr>
          <p:cNvPr id="25" name="矩形 24"/>
          <p:cNvSpPr/>
          <p:nvPr>
            <p:custDataLst>
              <p:tags r:id="rId13"/>
            </p:custDataLst>
          </p:nvPr>
        </p:nvSpPr>
        <p:spPr>
          <a:xfrm>
            <a:off x="7870067" y="1364400"/>
            <a:ext cx="120298" cy="22828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4" name="任意多边形: 形状 1"/>
          <p:cNvSpPr/>
          <p:nvPr>
            <p:custDataLst>
              <p:tags r:id="rId14"/>
            </p:custDataLst>
          </p:nvPr>
        </p:nvSpPr>
        <p:spPr>
          <a:xfrm>
            <a:off x="1167030" y="3894531"/>
            <a:ext cx="3155226" cy="2282816"/>
          </a:xfrm>
          <a:custGeom>
            <a:gdLst>
              <a:gd name="connsiteX0" fmla="*/ 24325 w 2088896"/>
              <a:gd name="connsiteY0" fmla="*/ 0 h 2739828"/>
              <a:gd name="connsiteX1" fmla="*/ 1946715 w 2088896"/>
              <a:gd name="connsiteY1" fmla="*/ 0 h 2739828"/>
              <a:gd name="connsiteX2" fmla="*/ 2088896 w 2088896"/>
              <a:gd name="connsiteY2" fmla="*/ 142181 h 2739828"/>
              <a:gd name="connsiteX3" fmla="*/ 2088896 w 2088896"/>
              <a:gd name="connsiteY3" fmla="*/ 2597647 h 2739828"/>
              <a:gd name="connsiteX4" fmla="*/ 1946715 w 2088896"/>
              <a:gd name="connsiteY4" fmla="*/ 2739828 h 2739828"/>
              <a:gd name="connsiteX5" fmla="*/ 24325 w 2088896"/>
              <a:gd name="connsiteY5" fmla="*/ 2739828 h 2739828"/>
              <a:gd name="connsiteX6" fmla="*/ 0 w 2088896"/>
              <a:gd name="connsiteY6" fmla="*/ 2734917 h 2739828"/>
              <a:gd name="connsiteX7" fmla="*/ 0 w 2088896"/>
              <a:gd name="connsiteY7" fmla="*/ 4911 h 273982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8895" h="2739828">
                <a:moveTo>
                  <a:pt x="24325" y="0"/>
                </a:moveTo>
                <a:lnTo>
                  <a:pt x="1946715" y="0"/>
                </a:lnTo>
                <a:cubicBezTo>
                  <a:pt x="2025239" y="0"/>
                  <a:pt x="2088896" y="63657"/>
                  <a:pt x="2088896" y="142181"/>
                </a:cubicBezTo>
                <a:lnTo>
                  <a:pt x="2088896" y="2597647"/>
                </a:lnTo>
                <a:cubicBezTo>
                  <a:pt x="2088896" y="2676171"/>
                  <a:pt x="2025239" y="2739828"/>
                  <a:pt x="1946715" y="2739828"/>
                </a:cubicBezTo>
                <a:lnTo>
                  <a:pt x="24325" y="2739828"/>
                </a:lnTo>
                <a:lnTo>
                  <a:pt x="0" y="2734917"/>
                </a:lnTo>
                <a:lnTo>
                  <a:pt x="0" y="4911"/>
                </a:lnTo>
                <a:close/>
              </a:path>
            </a:pathLst>
          </a:custGeom>
          <a:solidFill>
            <a:schemeClr val="bg2"/>
          </a:solidFill>
          <a:ln w="15875">
            <a:solidFill>
              <a:schemeClr val="tx1">
                <a:alpha val="2000"/>
              </a:schemeClr>
            </a:solidFill>
          </a:ln>
          <a:effectLst>
            <a:outerShdw blurRad="177800" dist="25400" dir="2700000" sx="102000" sy="102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mn-ea"/>
            </a:endParaRPr>
          </a:p>
        </p:txBody>
      </p:sp>
      <p:sp>
        <p:nvSpPr>
          <p:cNvPr id="5" name="文本框 10"/>
          <p:cNvSpPr txBox="1"/>
          <p:nvPr>
            <p:custDataLst>
              <p:tags r:id="rId15"/>
            </p:custDataLst>
          </p:nvPr>
        </p:nvSpPr>
        <p:spPr>
          <a:xfrm>
            <a:off x="1359765" y="4911887"/>
            <a:ext cx="2754065" cy="1110182"/>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tx1">
                    <a:lumMod val="75000"/>
                    <a:lumOff val="25000"/>
                  </a:schemeClr>
                </a:solidFill>
                <a:latin typeface="+mn-ea"/>
                <a:sym typeface="+mn-ea"/>
              </a:rPr>
              <a:t>治疗方案：药物治疗、支持治疗等</a:t>
            </a:r>
            <a:endParaRPr lang="zh-CN" altLang="en-US" sz="2000" spc="150">
              <a:solidFill>
                <a:schemeClr val="tx1">
                  <a:lumMod val="75000"/>
                  <a:lumOff val="25000"/>
                </a:schemeClr>
              </a:solidFill>
              <a:latin typeface="+mn-ea"/>
              <a:sym typeface="+mn-ea"/>
            </a:endParaRPr>
          </a:p>
        </p:txBody>
      </p:sp>
      <p:sp>
        <p:nvSpPr>
          <p:cNvPr id="6" name="文本框 58"/>
          <p:cNvSpPr txBox="1"/>
          <p:nvPr>
            <p:custDataLst>
              <p:tags r:id="rId16"/>
            </p:custDataLst>
          </p:nvPr>
        </p:nvSpPr>
        <p:spPr>
          <a:xfrm>
            <a:off x="1359765" y="4156470"/>
            <a:ext cx="1004421" cy="741189"/>
          </a:xfrm>
          <a:prstGeom prst="rect">
            <a:avLst/>
          </a:prstGeom>
          <a:noFill/>
        </p:spPr>
        <p:txBody>
          <a:bodyPr wrap="square" lIns="0" tIns="0" rIns="0" bIns="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800" b="1" spc="300">
                <a:solidFill>
                  <a:schemeClr val="accent1"/>
                </a:solidFill>
                <a:latin typeface="+mn-ea"/>
              </a:rPr>
              <a:t>04</a:t>
            </a:r>
            <a:endParaRPr lang="en-US" altLang="zh-CN" sz="4800" b="1" spc="300">
              <a:solidFill>
                <a:schemeClr val="accent1"/>
              </a:solidFill>
              <a:latin typeface="+mn-ea"/>
            </a:endParaRPr>
          </a:p>
        </p:txBody>
      </p:sp>
      <p:sp>
        <p:nvSpPr>
          <p:cNvPr id="7" name="矩形 6"/>
          <p:cNvSpPr/>
          <p:nvPr>
            <p:custDataLst>
              <p:tags r:id="rId17"/>
            </p:custDataLst>
          </p:nvPr>
        </p:nvSpPr>
        <p:spPr>
          <a:xfrm>
            <a:off x="1047379" y="3894531"/>
            <a:ext cx="120298" cy="22828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 name="任意多边形: 形状 9"/>
          <p:cNvSpPr/>
          <p:nvPr>
            <p:custDataLst>
              <p:tags r:id="rId18"/>
            </p:custDataLst>
          </p:nvPr>
        </p:nvSpPr>
        <p:spPr>
          <a:xfrm>
            <a:off x="4634965" y="3894531"/>
            <a:ext cx="3155226" cy="2282816"/>
          </a:xfrm>
          <a:custGeom>
            <a:gdLst>
              <a:gd name="connsiteX0" fmla="*/ 24325 w 2088896"/>
              <a:gd name="connsiteY0" fmla="*/ 0 h 2739828"/>
              <a:gd name="connsiteX1" fmla="*/ 1946715 w 2088896"/>
              <a:gd name="connsiteY1" fmla="*/ 0 h 2739828"/>
              <a:gd name="connsiteX2" fmla="*/ 2088896 w 2088896"/>
              <a:gd name="connsiteY2" fmla="*/ 142181 h 2739828"/>
              <a:gd name="connsiteX3" fmla="*/ 2088896 w 2088896"/>
              <a:gd name="connsiteY3" fmla="*/ 2597647 h 2739828"/>
              <a:gd name="connsiteX4" fmla="*/ 1946715 w 2088896"/>
              <a:gd name="connsiteY4" fmla="*/ 2739828 h 2739828"/>
              <a:gd name="connsiteX5" fmla="*/ 24325 w 2088896"/>
              <a:gd name="connsiteY5" fmla="*/ 2739828 h 2739828"/>
              <a:gd name="connsiteX6" fmla="*/ 0 w 2088896"/>
              <a:gd name="connsiteY6" fmla="*/ 2734917 h 2739828"/>
              <a:gd name="connsiteX7" fmla="*/ 0 w 2088896"/>
              <a:gd name="connsiteY7" fmla="*/ 4911 h 273982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8895" h="2739828">
                <a:moveTo>
                  <a:pt x="24325" y="0"/>
                </a:moveTo>
                <a:lnTo>
                  <a:pt x="1946715" y="0"/>
                </a:lnTo>
                <a:cubicBezTo>
                  <a:pt x="2025239" y="0"/>
                  <a:pt x="2088896" y="63657"/>
                  <a:pt x="2088896" y="142181"/>
                </a:cubicBezTo>
                <a:lnTo>
                  <a:pt x="2088896" y="2597647"/>
                </a:lnTo>
                <a:cubicBezTo>
                  <a:pt x="2088896" y="2676171"/>
                  <a:pt x="2025239" y="2739828"/>
                  <a:pt x="1946715" y="2739828"/>
                </a:cubicBezTo>
                <a:lnTo>
                  <a:pt x="24325" y="2739828"/>
                </a:lnTo>
                <a:lnTo>
                  <a:pt x="0" y="2734917"/>
                </a:lnTo>
                <a:lnTo>
                  <a:pt x="0" y="4911"/>
                </a:lnTo>
                <a:close/>
              </a:path>
            </a:pathLst>
          </a:custGeom>
          <a:solidFill>
            <a:schemeClr val="bg2"/>
          </a:solidFill>
          <a:ln w="15875">
            <a:solidFill>
              <a:schemeClr val="tx1">
                <a:alpha val="2000"/>
              </a:schemeClr>
            </a:solidFill>
          </a:ln>
          <a:effectLst>
            <a:outerShdw blurRad="177800" dist="25400" dir="2700000" sx="102000" sy="102000" algn="tl" rotWithShape="0">
              <a:schemeClr val="accent2">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mn-ea"/>
            </a:endParaRPr>
          </a:p>
        </p:txBody>
      </p:sp>
      <p:sp>
        <p:nvSpPr>
          <p:cNvPr id="14" name="文本框 10"/>
          <p:cNvSpPr txBox="1"/>
          <p:nvPr>
            <p:custDataLst>
              <p:tags r:id="rId19"/>
            </p:custDataLst>
          </p:nvPr>
        </p:nvSpPr>
        <p:spPr>
          <a:xfrm>
            <a:off x="4827700" y="4911887"/>
            <a:ext cx="2754065" cy="1110182"/>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tx1">
                    <a:lumMod val="75000"/>
                    <a:lumOff val="25000"/>
                  </a:schemeClr>
                </a:solidFill>
                <a:latin typeface="+mn-ea"/>
                <a:sym typeface="+mn-ea"/>
              </a:rPr>
              <a:t>预后评估：恢复情况、复发风险等</a:t>
            </a:r>
            <a:endParaRPr lang="zh-CN" altLang="en-US" sz="2000" spc="150">
              <a:solidFill>
                <a:schemeClr val="tx1">
                  <a:lumMod val="75000"/>
                  <a:lumOff val="25000"/>
                </a:schemeClr>
              </a:solidFill>
              <a:latin typeface="+mn-ea"/>
              <a:sym typeface="+mn-ea"/>
            </a:endParaRPr>
          </a:p>
        </p:txBody>
      </p:sp>
      <p:sp>
        <p:nvSpPr>
          <p:cNvPr id="20" name="文本框 58"/>
          <p:cNvSpPr txBox="1"/>
          <p:nvPr>
            <p:custDataLst>
              <p:tags r:id="rId20"/>
            </p:custDataLst>
          </p:nvPr>
        </p:nvSpPr>
        <p:spPr>
          <a:xfrm>
            <a:off x="4827700" y="4156470"/>
            <a:ext cx="1004421" cy="741189"/>
          </a:xfrm>
          <a:prstGeom prst="rect">
            <a:avLst/>
          </a:prstGeom>
          <a:noFill/>
        </p:spPr>
        <p:txBody>
          <a:bodyPr wrap="square" lIns="0" tIns="0" rIns="0" bIns="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800" b="1" spc="300">
                <a:solidFill>
                  <a:schemeClr val="accent2"/>
                </a:solidFill>
                <a:latin typeface="+mn-ea"/>
              </a:rPr>
              <a:t>05</a:t>
            </a:r>
            <a:endParaRPr lang="en-US" altLang="zh-CN" sz="4800" b="1" spc="300">
              <a:solidFill>
                <a:schemeClr val="accent2"/>
              </a:solidFill>
              <a:latin typeface="+mn-ea"/>
            </a:endParaRPr>
          </a:p>
        </p:txBody>
      </p:sp>
      <p:sp>
        <p:nvSpPr>
          <p:cNvPr id="26" name="矩形 25"/>
          <p:cNvSpPr/>
          <p:nvPr>
            <p:custDataLst>
              <p:tags r:id="rId21"/>
            </p:custDataLst>
          </p:nvPr>
        </p:nvSpPr>
        <p:spPr>
          <a:xfrm>
            <a:off x="4514668" y="3894531"/>
            <a:ext cx="120298" cy="228281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32" name="任意多边形: 形状 31"/>
          <p:cNvSpPr/>
          <p:nvPr>
            <p:custDataLst>
              <p:tags r:id="rId22"/>
            </p:custDataLst>
          </p:nvPr>
        </p:nvSpPr>
        <p:spPr>
          <a:xfrm>
            <a:off x="7989718" y="3894531"/>
            <a:ext cx="3155226" cy="2282816"/>
          </a:xfrm>
          <a:custGeom>
            <a:gdLst>
              <a:gd name="connsiteX0" fmla="*/ 24325 w 2088896"/>
              <a:gd name="connsiteY0" fmla="*/ 0 h 2739828"/>
              <a:gd name="connsiteX1" fmla="*/ 1946715 w 2088896"/>
              <a:gd name="connsiteY1" fmla="*/ 0 h 2739828"/>
              <a:gd name="connsiteX2" fmla="*/ 2088896 w 2088896"/>
              <a:gd name="connsiteY2" fmla="*/ 142181 h 2739828"/>
              <a:gd name="connsiteX3" fmla="*/ 2088896 w 2088896"/>
              <a:gd name="connsiteY3" fmla="*/ 2597647 h 2739828"/>
              <a:gd name="connsiteX4" fmla="*/ 1946715 w 2088896"/>
              <a:gd name="connsiteY4" fmla="*/ 2739828 h 2739828"/>
              <a:gd name="connsiteX5" fmla="*/ 24325 w 2088896"/>
              <a:gd name="connsiteY5" fmla="*/ 2739828 h 2739828"/>
              <a:gd name="connsiteX6" fmla="*/ 0 w 2088896"/>
              <a:gd name="connsiteY6" fmla="*/ 2734917 h 2739828"/>
              <a:gd name="connsiteX7" fmla="*/ 0 w 2088896"/>
              <a:gd name="connsiteY7" fmla="*/ 4911 h 273982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88895" h="2739828">
                <a:moveTo>
                  <a:pt x="24325" y="0"/>
                </a:moveTo>
                <a:lnTo>
                  <a:pt x="1946715" y="0"/>
                </a:lnTo>
                <a:cubicBezTo>
                  <a:pt x="2025239" y="0"/>
                  <a:pt x="2088896" y="63657"/>
                  <a:pt x="2088896" y="142181"/>
                </a:cubicBezTo>
                <a:lnTo>
                  <a:pt x="2088896" y="2597647"/>
                </a:lnTo>
                <a:cubicBezTo>
                  <a:pt x="2088896" y="2676171"/>
                  <a:pt x="2025239" y="2739828"/>
                  <a:pt x="1946715" y="2739828"/>
                </a:cubicBezTo>
                <a:lnTo>
                  <a:pt x="24325" y="2739828"/>
                </a:lnTo>
                <a:lnTo>
                  <a:pt x="0" y="2734917"/>
                </a:lnTo>
                <a:lnTo>
                  <a:pt x="0" y="4911"/>
                </a:lnTo>
                <a:close/>
              </a:path>
            </a:pathLst>
          </a:custGeom>
          <a:solidFill>
            <a:schemeClr val="bg2"/>
          </a:solidFill>
          <a:ln w="15875">
            <a:solidFill>
              <a:schemeClr val="tx1">
                <a:alpha val="2000"/>
              </a:schemeClr>
            </a:solidFill>
          </a:ln>
          <a:effectLst>
            <a:outerShdw blurRad="177800" dist="25400" dir="2700000" sx="102000" sy="102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latin typeface="+mn-ea"/>
            </a:endParaRPr>
          </a:p>
        </p:txBody>
      </p:sp>
      <p:sp>
        <p:nvSpPr>
          <p:cNvPr id="34" name="文本框 10"/>
          <p:cNvSpPr txBox="1"/>
          <p:nvPr>
            <p:custDataLst>
              <p:tags r:id="rId23"/>
            </p:custDataLst>
          </p:nvPr>
        </p:nvSpPr>
        <p:spPr>
          <a:xfrm>
            <a:off x="8182453" y="4911887"/>
            <a:ext cx="2754065" cy="1110182"/>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tx1">
                    <a:lumMod val="75000"/>
                    <a:lumOff val="25000"/>
                  </a:schemeClr>
                </a:solidFill>
                <a:latin typeface="+mn-ea"/>
                <a:sym typeface="+mn-ea"/>
              </a:rPr>
              <a:t>随访计划：定期检查、药物调整等</a:t>
            </a:r>
            <a:endParaRPr lang="zh-CN" altLang="en-US" sz="2000" spc="150">
              <a:solidFill>
                <a:schemeClr val="tx1">
                  <a:lumMod val="75000"/>
                  <a:lumOff val="25000"/>
                </a:schemeClr>
              </a:solidFill>
              <a:latin typeface="+mn-ea"/>
              <a:sym typeface="+mn-ea"/>
            </a:endParaRPr>
          </a:p>
        </p:txBody>
      </p:sp>
      <p:sp>
        <p:nvSpPr>
          <p:cNvPr id="35" name="文本框 58"/>
          <p:cNvSpPr txBox="1"/>
          <p:nvPr>
            <p:custDataLst>
              <p:tags r:id="rId24"/>
            </p:custDataLst>
          </p:nvPr>
        </p:nvSpPr>
        <p:spPr>
          <a:xfrm>
            <a:off x="8182453" y="4156470"/>
            <a:ext cx="1004421" cy="741189"/>
          </a:xfrm>
          <a:prstGeom prst="rect">
            <a:avLst/>
          </a:prstGeom>
          <a:noFill/>
        </p:spPr>
        <p:txBody>
          <a:bodyPr wrap="square" lIns="0" tIns="0" rIns="0" bIns="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800" b="1" spc="300">
                <a:solidFill>
                  <a:schemeClr val="accent1"/>
                </a:solidFill>
                <a:latin typeface="+mn-ea"/>
              </a:rPr>
              <a:t>06</a:t>
            </a:r>
            <a:endParaRPr lang="en-US" altLang="zh-CN" sz="4800" b="1" spc="300">
              <a:solidFill>
                <a:schemeClr val="accent1"/>
              </a:solidFill>
              <a:latin typeface="+mn-ea"/>
            </a:endParaRPr>
          </a:p>
        </p:txBody>
      </p:sp>
      <p:sp>
        <p:nvSpPr>
          <p:cNvPr id="36" name="矩形 35"/>
          <p:cNvSpPr/>
          <p:nvPr>
            <p:custDataLst>
              <p:tags r:id="rId25"/>
            </p:custDataLst>
          </p:nvPr>
        </p:nvSpPr>
        <p:spPr>
          <a:xfrm>
            <a:off x="7870067" y="3894531"/>
            <a:ext cx="120298" cy="22828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护理诊断</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THREE</a:t>
            </a:r>
            <a:endParaRPr lang="en-US" altLang="zh-CN"/>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焦虑</a:t>
            </a:r>
            <a:endParaRPr lang="zh-CN" altLang="en-US"/>
          </a:p>
        </p:txBody>
      </p:sp>
      <p:sp>
        <p:nvSpPr>
          <p:cNvPr id="11280" name="Freeform 16"/>
          <p:cNvSpPr/>
          <p:nvPr>
            <p:custDataLst>
              <p:tags r:id="rId2"/>
            </p:custDataLst>
          </p:nvPr>
        </p:nvSpPr>
        <p:spPr bwMode="auto">
          <a:xfrm>
            <a:off x="838200" y="3235767"/>
            <a:ext cx="2189301" cy="2921757"/>
          </a:xfrm>
          <a:custGeom>
            <a:cxnLst>
              <a:cxn ang="0">
                <a:pos x="49" y="0"/>
              </a:cxn>
              <a:cxn ang="0">
                <a:pos x="391" y="0"/>
              </a:cxn>
              <a:cxn ang="0">
                <a:pos x="440" y="49"/>
              </a:cxn>
              <a:cxn ang="0">
                <a:pos x="440" y="465"/>
              </a:cxn>
              <a:cxn ang="0">
                <a:pos x="391" y="513"/>
              </a:cxn>
              <a:cxn ang="0">
                <a:pos x="49" y="513"/>
              </a:cxn>
              <a:cxn ang="0">
                <a:pos x="0" y="465"/>
              </a:cxn>
              <a:cxn ang="0">
                <a:pos x="0" y="49"/>
              </a:cxn>
              <a:cxn ang="0">
                <a:pos x="49" y="0"/>
              </a:cxn>
            </a:cxnLst>
            <a:rect l="0" t="0" r="r" b="b"/>
            <a:pathLst>
              <a:path w="440" h="513">
                <a:moveTo>
                  <a:pt x="49" y="0"/>
                </a:moveTo>
                <a:cubicBezTo>
                  <a:pt x="391" y="0"/>
                  <a:pt x="391" y="0"/>
                  <a:pt x="391" y="0"/>
                </a:cubicBezTo>
                <a:cubicBezTo>
                  <a:pt x="418" y="0"/>
                  <a:pt x="440" y="22"/>
                  <a:pt x="440" y="49"/>
                </a:cubicBezTo>
                <a:cubicBezTo>
                  <a:pt x="440" y="465"/>
                  <a:pt x="440" y="465"/>
                  <a:pt x="440" y="465"/>
                </a:cubicBezTo>
                <a:cubicBezTo>
                  <a:pt x="440" y="492"/>
                  <a:pt x="418" y="513"/>
                  <a:pt x="391" y="513"/>
                </a:cubicBezTo>
                <a:cubicBezTo>
                  <a:pt x="49" y="513"/>
                  <a:pt x="49" y="513"/>
                  <a:pt x="49" y="513"/>
                </a:cubicBezTo>
                <a:cubicBezTo>
                  <a:pt x="22" y="513"/>
                  <a:pt x="0" y="492"/>
                  <a:pt x="0" y="465"/>
                </a:cubicBezTo>
                <a:cubicBezTo>
                  <a:pt x="0" y="49"/>
                  <a:pt x="0" y="49"/>
                  <a:pt x="0" y="49"/>
                </a:cubicBezTo>
                <a:cubicBezTo>
                  <a:pt x="0" y="22"/>
                  <a:pt x="22" y="0"/>
                  <a:pt x="49" y="0"/>
                </a:cubicBezTo>
                <a:close/>
              </a:path>
            </a:pathLst>
          </a:custGeom>
          <a:gradFill>
            <a:gsLst>
              <a:gs pos="0">
                <a:schemeClr val="accent1">
                  <a:lumMod val="5000"/>
                  <a:lumOff val="95000"/>
                </a:schemeClr>
              </a:gs>
              <a:gs pos="0">
                <a:schemeClr val="accent1">
                  <a:lumMod val="20000"/>
                  <a:lumOff val="80000"/>
                </a:schemeClr>
              </a:gs>
            </a:gsLst>
            <a:lin ang="5400000" scaled="0"/>
          </a:gradFill>
          <a:ln w="9525">
            <a:no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11276" name="Freeform 12"/>
          <p:cNvSpPr/>
          <p:nvPr>
            <p:custDataLst>
              <p:tags r:id="rId3"/>
            </p:custDataLst>
          </p:nvPr>
        </p:nvSpPr>
        <p:spPr bwMode="auto">
          <a:xfrm>
            <a:off x="838200" y="1384291"/>
            <a:ext cx="2189301" cy="2035099"/>
          </a:xfrm>
          <a:custGeom>
            <a:cxnLst>
              <a:cxn ang="0">
                <a:pos x="49" y="0"/>
              </a:cxn>
              <a:cxn ang="0">
                <a:pos x="391" y="0"/>
              </a:cxn>
              <a:cxn ang="0">
                <a:pos x="440" y="49"/>
              </a:cxn>
              <a:cxn ang="0">
                <a:pos x="440" y="465"/>
              </a:cxn>
              <a:cxn ang="0">
                <a:pos x="391" y="416"/>
              </a:cxn>
              <a:cxn ang="0">
                <a:pos x="49" y="416"/>
              </a:cxn>
              <a:cxn ang="0">
                <a:pos x="0" y="465"/>
              </a:cxn>
              <a:cxn ang="0">
                <a:pos x="0" y="49"/>
              </a:cxn>
              <a:cxn ang="0">
                <a:pos x="49" y="0"/>
              </a:cxn>
            </a:cxnLst>
            <a:rect l="0" t="0" r="r" b="b"/>
            <a:pathLst>
              <a:path w="440" h="465">
                <a:moveTo>
                  <a:pt x="49" y="0"/>
                </a:moveTo>
                <a:cubicBezTo>
                  <a:pt x="391" y="0"/>
                  <a:pt x="391" y="0"/>
                  <a:pt x="391" y="0"/>
                </a:cubicBezTo>
                <a:cubicBezTo>
                  <a:pt x="418" y="0"/>
                  <a:pt x="440" y="22"/>
                  <a:pt x="440" y="49"/>
                </a:cubicBezTo>
                <a:cubicBezTo>
                  <a:pt x="440" y="465"/>
                  <a:pt x="440" y="465"/>
                  <a:pt x="440" y="465"/>
                </a:cubicBezTo>
                <a:cubicBezTo>
                  <a:pt x="440" y="438"/>
                  <a:pt x="418" y="416"/>
                  <a:pt x="391" y="416"/>
                </a:cubicBezTo>
                <a:cubicBezTo>
                  <a:pt x="49" y="416"/>
                  <a:pt x="49" y="416"/>
                  <a:pt x="49" y="416"/>
                </a:cubicBezTo>
                <a:cubicBezTo>
                  <a:pt x="22" y="416"/>
                  <a:pt x="0" y="438"/>
                  <a:pt x="0" y="465"/>
                </a:cubicBezTo>
                <a:cubicBezTo>
                  <a:pt x="0" y="49"/>
                  <a:pt x="0" y="49"/>
                  <a:pt x="0" y="49"/>
                </a:cubicBezTo>
                <a:cubicBezTo>
                  <a:pt x="0" y="22"/>
                  <a:pt x="22" y="0"/>
                  <a:pt x="49" y="0"/>
                </a:cubicBezTo>
                <a:close/>
              </a:path>
            </a:pathLst>
          </a:custGeom>
          <a:solidFill>
            <a:schemeClr val="accent1">
              <a:lumMod val="60000"/>
              <a:lumOff val="40000"/>
            </a:schemeClr>
          </a:solidFill>
          <a:ln w="34925" cap="rnd">
            <a:solidFill>
              <a:schemeClr val="accent1"/>
            </a:solid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35" name="文本框 34"/>
          <p:cNvSpPr txBox="1"/>
          <p:nvPr>
            <p:custDataLst>
              <p:tags r:id="rId4"/>
            </p:custDataLst>
          </p:nvPr>
        </p:nvSpPr>
        <p:spPr>
          <a:xfrm>
            <a:off x="1220882" y="1738288"/>
            <a:ext cx="1422776" cy="1117960"/>
          </a:xfrm>
          <a:prstGeom prst="rect">
            <a:avLst/>
          </a:prstGeom>
          <a:noFill/>
        </p:spPr>
        <p:txBody>
          <a:bodyPr wrap="square"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5400" b="1" spc="300">
                <a:solidFill>
                  <a:schemeClr val="lt1">
                    <a:lumMod val="100000"/>
                  </a:schemeClr>
                </a:solidFill>
                <a:uFillTx/>
                <a:latin typeface="+mn-ea"/>
              </a:rPr>
              <a:t>01</a:t>
            </a:r>
            <a:endParaRPr lang="en-US" altLang="zh-CN" sz="5400" b="1" spc="300">
              <a:solidFill>
                <a:schemeClr val="lt1">
                  <a:lumMod val="100000"/>
                </a:schemeClr>
              </a:solidFill>
              <a:uFillTx/>
              <a:latin typeface="+mn-ea"/>
            </a:endParaRPr>
          </a:p>
        </p:txBody>
      </p:sp>
      <p:sp>
        <p:nvSpPr>
          <p:cNvPr id="29" name="Freeform 16"/>
          <p:cNvSpPr/>
          <p:nvPr>
            <p:custDataLst>
              <p:tags r:id="rId5"/>
            </p:custDataLst>
          </p:nvPr>
        </p:nvSpPr>
        <p:spPr bwMode="auto">
          <a:xfrm>
            <a:off x="3613458" y="3235767"/>
            <a:ext cx="2189301" cy="2921757"/>
          </a:xfrm>
          <a:custGeom>
            <a:cxnLst>
              <a:cxn ang="0">
                <a:pos x="49" y="0"/>
              </a:cxn>
              <a:cxn ang="0">
                <a:pos x="391" y="0"/>
              </a:cxn>
              <a:cxn ang="0">
                <a:pos x="440" y="49"/>
              </a:cxn>
              <a:cxn ang="0">
                <a:pos x="440" y="465"/>
              </a:cxn>
              <a:cxn ang="0">
                <a:pos x="391" y="513"/>
              </a:cxn>
              <a:cxn ang="0">
                <a:pos x="49" y="513"/>
              </a:cxn>
              <a:cxn ang="0">
                <a:pos x="0" y="465"/>
              </a:cxn>
              <a:cxn ang="0">
                <a:pos x="0" y="49"/>
              </a:cxn>
              <a:cxn ang="0">
                <a:pos x="49" y="0"/>
              </a:cxn>
            </a:cxnLst>
            <a:rect l="0" t="0" r="r" b="b"/>
            <a:pathLst>
              <a:path w="440" h="513">
                <a:moveTo>
                  <a:pt x="49" y="0"/>
                </a:moveTo>
                <a:cubicBezTo>
                  <a:pt x="391" y="0"/>
                  <a:pt x="391" y="0"/>
                  <a:pt x="391" y="0"/>
                </a:cubicBezTo>
                <a:cubicBezTo>
                  <a:pt x="418" y="0"/>
                  <a:pt x="440" y="22"/>
                  <a:pt x="440" y="49"/>
                </a:cubicBezTo>
                <a:cubicBezTo>
                  <a:pt x="440" y="465"/>
                  <a:pt x="440" y="465"/>
                  <a:pt x="440" y="465"/>
                </a:cubicBezTo>
                <a:cubicBezTo>
                  <a:pt x="440" y="492"/>
                  <a:pt x="418" y="513"/>
                  <a:pt x="391" y="513"/>
                </a:cubicBezTo>
                <a:cubicBezTo>
                  <a:pt x="49" y="513"/>
                  <a:pt x="49" y="513"/>
                  <a:pt x="49" y="513"/>
                </a:cubicBezTo>
                <a:cubicBezTo>
                  <a:pt x="22" y="513"/>
                  <a:pt x="0" y="492"/>
                  <a:pt x="0" y="465"/>
                </a:cubicBezTo>
                <a:cubicBezTo>
                  <a:pt x="0" y="49"/>
                  <a:pt x="0" y="49"/>
                  <a:pt x="0" y="49"/>
                </a:cubicBezTo>
                <a:cubicBezTo>
                  <a:pt x="0" y="22"/>
                  <a:pt x="22" y="0"/>
                  <a:pt x="49" y="0"/>
                </a:cubicBezTo>
                <a:close/>
              </a:path>
            </a:pathLst>
          </a:custGeom>
          <a:gradFill>
            <a:gsLst>
              <a:gs pos="0">
                <a:schemeClr val="accent1">
                  <a:lumMod val="5000"/>
                  <a:lumOff val="95000"/>
                </a:schemeClr>
              </a:gs>
              <a:gs pos="0">
                <a:schemeClr val="accent2">
                  <a:lumMod val="20000"/>
                  <a:lumOff val="80000"/>
                </a:schemeClr>
              </a:gs>
            </a:gsLst>
            <a:lin ang="5400000" scaled="0"/>
          </a:gradFill>
          <a:ln w="9525">
            <a:no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31" name="Freeform 12"/>
          <p:cNvSpPr/>
          <p:nvPr>
            <p:custDataLst>
              <p:tags r:id="rId6"/>
            </p:custDataLst>
          </p:nvPr>
        </p:nvSpPr>
        <p:spPr bwMode="auto">
          <a:xfrm>
            <a:off x="3613458" y="1384291"/>
            <a:ext cx="2189301" cy="2035099"/>
          </a:xfrm>
          <a:custGeom>
            <a:cxnLst>
              <a:cxn ang="0">
                <a:pos x="49" y="0"/>
              </a:cxn>
              <a:cxn ang="0">
                <a:pos x="391" y="0"/>
              </a:cxn>
              <a:cxn ang="0">
                <a:pos x="440" y="49"/>
              </a:cxn>
              <a:cxn ang="0">
                <a:pos x="440" y="465"/>
              </a:cxn>
              <a:cxn ang="0">
                <a:pos x="391" y="416"/>
              </a:cxn>
              <a:cxn ang="0">
                <a:pos x="49" y="416"/>
              </a:cxn>
              <a:cxn ang="0">
                <a:pos x="0" y="465"/>
              </a:cxn>
              <a:cxn ang="0">
                <a:pos x="0" y="49"/>
              </a:cxn>
              <a:cxn ang="0">
                <a:pos x="49" y="0"/>
              </a:cxn>
            </a:cxnLst>
            <a:rect l="0" t="0" r="r" b="b"/>
            <a:pathLst>
              <a:path w="440" h="465">
                <a:moveTo>
                  <a:pt x="49" y="0"/>
                </a:moveTo>
                <a:cubicBezTo>
                  <a:pt x="391" y="0"/>
                  <a:pt x="391" y="0"/>
                  <a:pt x="391" y="0"/>
                </a:cubicBezTo>
                <a:cubicBezTo>
                  <a:pt x="418" y="0"/>
                  <a:pt x="440" y="22"/>
                  <a:pt x="440" y="49"/>
                </a:cubicBezTo>
                <a:cubicBezTo>
                  <a:pt x="440" y="465"/>
                  <a:pt x="440" y="465"/>
                  <a:pt x="440" y="465"/>
                </a:cubicBezTo>
                <a:cubicBezTo>
                  <a:pt x="440" y="438"/>
                  <a:pt x="418" y="416"/>
                  <a:pt x="391" y="416"/>
                </a:cubicBezTo>
                <a:cubicBezTo>
                  <a:pt x="49" y="416"/>
                  <a:pt x="49" y="416"/>
                  <a:pt x="49" y="416"/>
                </a:cubicBezTo>
                <a:cubicBezTo>
                  <a:pt x="22" y="416"/>
                  <a:pt x="0" y="438"/>
                  <a:pt x="0" y="465"/>
                </a:cubicBezTo>
                <a:cubicBezTo>
                  <a:pt x="0" y="49"/>
                  <a:pt x="0" y="49"/>
                  <a:pt x="0" y="49"/>
                </a:cubicBezTo>
                <a:cubicBezTo>
                  <a:pt x="0" y="22"/>
                  <a:pt x="22" y="0"/>
                  <a:pt x="49" y="0"/>
                </a:cubicBezTo>
                <a:close/>
              </a:path>
            </a:pathLst>
          </a:custGeom>
          <a:solidFill>
            <a:schemeClr val="accent2">
              <a:lumMod val="60000"/>
              <a:lumOff val="40000"/>
            </a:schemeClr>
          </a:solidFill>
          <a:ln w="34925" cap="rnd">
            <a:solidFill>
              <a:schemeClr val="accent2"/>
            </a:solid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34" name="文本框 33"/>
          <p:cNvSpPr txBox="1"/>
          <p:nvPr>
            <p:custDataLst>
              <p:tags r:id="rId7"/>
            </p:custDataLst>
          </p:nvPr>
        </p:nvSpPr>
        <p:spPr>
          <a:xfrm>
            <a:off x="3996140" y="1738288"/>
            <a:ext cx="1422776" cy="1117960"/>
          </a:xfrm>
          <a:prstGeom prst="rect">
            <a:avLst/>
          </a:prstGeom>
          <a:noFill/>
        </p:spPr>
        <p:txBody>
          <a:bodyPr wrap="square"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5400" b="1" spc="300">
                <a:solidFill>
                  <a:schemeClr val="lt1">
                    <a:lumMod val="100000"/>
                  </a:schemeClr>
                </a:solidFill>
                <a:uFillTx/>
                <a:latin typeface="+mn-ea"/>
              </a:rPr>
              <a:t>02</a:t>
            </a:r>
            <a:endParaRPr lang="en-US" altLang="zh-CN" sz="5400" b="1" spc="300">
              <a:solidFill>
                <a:schemeClr val="lt1">
                  <a:lumMod val="100000"/>
                </a:schemeClr>
              </a:solidFill>
              <a:uFillTx/>
              <a:latin typeface="+mn-ea"/>
            </a:endParaRPr>
          </a:p>
        </p:txBody>
      </p:sp>
      <p:sp>
        <p:nvSpPr>
          <p:cNvPr id="38" name="Freeform 16"/>
          <p:cNvSpPr/>
          <p:nvPr>
            <p:custDataLst>
              <p:tags r:id="rId8"/>
            </p:custDataLst>
          </p:nvPr>
        </p:nvSpPr>
        <p:spPr bwMode="auto">
          <a:xfrm>
            <a:off x="6389368" y="3235767"/>
            <a:ext cx="2189301" cy="2921757"/>
          </a:xfrm>
          <a:custGeom>
            <a:cxnLst>
              <a:cxn ang="0">
                <a:pos x="49" y="0"/>
              </a:cxn>
              <a:cxn ang="0">
                <a:pos x="391" y="0"/>
              </a:cxn>
              <a:cxn ang="0">
                <a:pos x="440" y="49"/>
              </a:cxn>
              <a:cxn ang="0">
                <a:pos x="440" y="465"/>
              </a:cxn>
              <a:cxn ang="0">
                <a:pos x="391" y="513"/>
              </a:cxn>
              <a:cxn ang="0">
                <a:pos x="49" y="513"/>
              </a:cxn>
              <a:cxn ang="0">
                <a:pos x="0" y="465"/>
              </a:cxn>
              <a:cxn ang="0">
                <a:pos x="0" y="49"/>
              </a:cxn>
              <a:cxn ang="0">
                <a:pos x="49" y="0"/>
              </a:cxn>
            </a:cxnLst>
            <a:rect l="0" t="0" r="r" b="b"/>
            <a:pathLst>
              <a:path w="440" h="513">
                <a:moveTo>
                  <a:pt x="49" y="0"/>
                </a:moveTo>
                <a:cubicBezTo>
                  <a:pt x="391" y="0"/>
                  <a:pt x="391" y="0"/>
                  <a:pt x="391" y="0"/>
                </a:cubicBezTo>
                <a:cubicBezTo>
                  <a:pt x="418" y="0"/>
                  <a:pt x="440" y="22"/>
                  <a:pt x="440" y="49"/>
                </a:cubicBezTo>
                <a:cubicBezTo>
                  <a:pt x="440" y="465"/>
                  <a:pt x="440" y="465"/>
                  <a:pt x="440" y="465"/>
                </a:cubicBezTo>
                <a:cubicBezTo>
                  <a:pt x="440" y="492"/>
                  <a:pt x="418" y="513"/>
                  <a:pt x="391" y="513"/>
                </a:cubicBezTo>
                <a:cubicBezTo>
                  <a:pt x="49" y="513"/>
                  <a:pt x="49" y="513"/>
                  <a:pt x="49" y="513"/>
                </a:cubicBezTo>
                <a:cubicBezTo>
                  <a:pt x="22" y="513"/>
                  <a:pt x="0" y="492"/>
                  <a:pt x="0" y="465"/>
                </a:cubicBezTo>
                <a:cubicBezTo>
                  <a:pt x="0" y="49"/>
                  <a:pt x="0" y="49"/>
                  <a:pt x="0" y="49"/>
                </a:cubicBezTo>
                <a:cubicBezTo>
                  <a:pt x="0" y="22"/>
                  <a:pt x="22" y="0"/>
                  <a:pt x="49" y="0"/>
                </a:cubicBezTo>
                <a:close/>
              </a:path>
            </a:pathLst>
          </a:custGeom>
          <a:gradFill>
            <a:gsLst>
              <a:gs pos="0">
                <a:schemeClr val="accent1">
                  <a:lumMod val="5000"/>
                  <a:lumOff val="95000"/>
                </a:schemeClr>
              </a:gs>
              <a:gs pos="0">
                <a:schemeClr val="accent3">
                  <a:lumMod val="20000"/>
                  <a:lumOff val="80000"/>
                </a:schemeClr>
              </a:gs>
            </a:gsLst>
            <a:lin ang="5400000" scaled="0"/>
          </a:gradFill>
          <a:ln w="9525">
            <a:no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39" name="Freeform 12"/>
          <p:cNvSpPr/>
          <p:nvPr>
            <p:custDataLst>
              <p:tags r:id="rId9"/>
            </p:custDataLst>
          </p:nvPr>
        </p:nvSpPr>
        <p:spPr bwMode="auto">
          <a:xfrm>
            <a:off x="6389368" y="1384291"/>
            <a:ext cx="2189301" cy="2035099"/>
          </a:xfrm>
          <a:custGeom>
            <a:cxnLst>
              <a:cxn ang="0">
                <a:pos x="49" y="0"/>
              </a:cxn>
              <a:cxn ang="0">
                <a:pos x="391" y="0"/>
              </a:cxn>
              <a:cxn ang="0">
                <a:pos x="440" y="49"/>
              </a:cxn>
              <a:cxn ang="0">
                <a:pos x="440" y="465"/>
              </a:cxn>
              <a:cxn ang="0">
                <a:pos x="391" y="416"/>
              </a:cxn>
              <a:cxn ang="0">
                <a:pos x="49" y="416"/>
              </a:cxn>
              <a:cxn ang="0">
                <a:pos x="0" y="465"/>
              </a:cxn>
              <a:cxn ang="0">
                <a:pos x="0" y="49"/>
              </a:cxn>
              <a:cxn ang="0">
                <a:pos x="49" y="0"/>
              </a:cxn>
            </a:cxnLst>
            <a:rect l="0" t="0" r="r" b="b"/>
            <a:pathLst>
              <a:path w="440" h="465">
                <a:moveTo>
                  <a:pt x="49" y="0"/>
                </a:moveTo>
                <a:cubicBezTo>
                  <a:pt x="391" y="0"/>
                  <a:pt x="391" y="0"/>
                  <a:pt x="391" y="0"/>
                </a:cubicBezTo>
                <a:cubicBezTo>
                  <a:pt x="418" y="0"/>
                  <a:pt x="440" y="22"/>
                  <a:pt x="440" y="49"/>
                </a:cubicBezTo>
                <a:cubicBezTo>
                  <a:pt x="440" y="465"/>
                  <a:pt x="440" y="465"/>
                  <a:pt x="440" y="465"/>
                </a:cubicBezTo>
                <a:cubicBezTo>
                  <a:pt x="440" y="438"/>
                  <a:pt x="418" y="416"/>
                  <a:pt x="391" y="416"/>
                </a:cubicBezTo>
                <a:cubicBezTo>
                  <a:pt x="49" y="416"/>
                  <a:pt x="49" y="416"/>
                  <a:pt x="49" y="416"/>
                </a:cubicBezTo>
                <a:cubicBezTo>
                  <a:pt x="22" y="416"/>
                  <a:pt x="0" y="438"/>
                  <a:pt x="0" y="465"/>
                </a:cubicBezTo>
                <a:cubicBezTo>
                  <a:pt x="0" y="49"/>
                  <a:pt x="0" y="49"/>
                  <a:pt x="0" y="49"/>
                </a:cubicBezTo>
                <a:cubicBezTo>
                  <a:pt x="0" y="22"/>
                  <a:pt x="22" y="0"/>
                  <a:pt x="49" y="0"/>
                </a:cubicBezTo>
                <a:close/>
              </a:path>
            </a:pathLst>
          </a:custGeom>
          <a:solidFill>
            <a:schemeClr val="accent3">
              <a:lumMod val="60000"/>
              <a:lumOff val="40000"/>
            </a:schemeClr>
          </a:solidFill>
          <a:ln w="34925" cap="rnd">
            <a:solidFill>
              <a:schemeClr val="accent3"/>
            </a:solid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42" name="文本框 41"/>
          <p:cNvSpPr txBox="1"/>
          <p:nvPr>
            <p:custDataLst>
              <p:tags r:id="rId10"/>
            </p:custDataLst>
          </p:nvPr>
        </p:nvSpPr>
        <p:spPr>
          <a:xfrm>
            <a:off x="6772049" y="1738288"/>
            <a:ext cx="1422776" cy="1117960"/>
          </a:xfrm>
          <a:prstGeom prst="rect">
            <a:avLst/>
          </a:prstGeom>
          <a:noFill/>
        </p:spPr>
        <p:txBody>
          <a:bodyPr wrap="square"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5400" b="1" spc="300">
                <a:solidFill>
                  <a:schemeClr val="lt1">
                    <a:lumMod val="100000"/>
                  </a:schemeClr>
                </a:solidFill>
                <a:uFillTx/>
                <a:latin typeface="+mn-ea"/>
              </a:rPr>
              <a:t>03</a:t>
            </a:r>
            <a:endParaRPr lang="en-US" altLang="zh-CN" sz="5400" b="1" spc="300">
              <a:solidFill>
                <a:schemeClr val="lt1">
                  <a:lumMod val="100000"/>
                </a:schemeClr>
              </a:solidFill>
              <a:uFillTx/>
              <a:latin typeface="+mn-ea"/>
            </a:endParaRPr>
          </a:p>
        </p:txBody>
      </p:sp>
      <p:sp>
        <p:nvSpPr>
          <p:cNvPr id="44" name="Freeform 16"/>
          <p:cNvSpPr/>
          <p:nvPr>
            <p:custDataLst>
              <p:tags r:id="rId11"/>
            </p:custDataLst>
          </p:nvPr>
        </p:nvSpPr>
        <p:spPr bwMode="auto">
          <a:xfrm>
            <a:off x="9164625" y="3235767"/>
            <a:ext cx="2189301" cy="2921757"/>
          </a:xfrm>
          <a:custGeom>
            <a:cxnLst>
              <a:cxn ang="0">
                <a:pos x="49" y="0"/>
              </a:cxn>
              <a:cxn ang="0">
                <a:pos x="391" y="0"/>
              </a:cxn>
              <a:cxn ang="0">
                <a:pos x="440" y="49"/>
              </a:cxn>
              <a:cxn ang="0">
                <a:pos x="440" y="465"/>
              </a:cxn>
              <a:cxn ang="0">
                <a:pos x="391" y="513"/>
              </a:cxn>
              <a:cxn ang="0">
                <a:pos x="49" y="513"/>
              </a:cxn>
              <a:cxn ang="0">
                <a:pos x="0" y="465"/>
              </a:cxn>
              <a:cxn ang="0">
                <a:pos x="0" y="49"/>
              </a:cxn>
              <a:cxn ang="0">
                <a:pos x="49" y="0"/>
              </a:cxn>
            </a:cxnLst>
            <a:rect l="0" t="0" r="r" b="b"/>
            <a:pathLst>
              <a:path w="440" h="513">
                <a:moveTo>
                  <a:pt x="49" y="0"/>
                </a:moveTo>
                <a:cubicBezTo>
                  <a:pt x="391" y="0"/>
                  <a:pt x="391" y="0"/>
                  <a:pt x="391" y="0"/>
                </a:cubicBezTo>
                <a:cubicBezTo>
                  <a:pt x="418" y="0"/>
                  <a:pt x="440" y="22"/>
                  <a:pt x="440" y="49"/>
                </a:cubicBezTo>
                <a:cubicBezTo>
                  <a:pt x="440" y="465"/>
                  <a:pt x="440" y="465"/>
                  <a:pt x="440" y="465"/>
                </a:cubicBezTo>
                <a:cubicBezTo>
                  <a:pt x="440" y="492"/>
                  <a:pt x="418" y="513"/>
                  <a:pt x="391" y="513"/>
                </a:cubicBezTo>
                <a:cubicBezTo>
                  <a:pt x="49" y="513"/>
                  <a:pt x="49" y="513"/>
                  <a:pt x="49" y="513"/>
                </a:cubicBezTo>
                <a:cubicBezTo>
                  <a:pt x="22" y="513"/>
                  <a:pt x="0" y="492"/>
                  <a:pt x="0" y="465"/>
                </a:cubicBezTo>
                <a:cubicBezTo>
                  <a:pt x="0" y="49"/>
                  <a:pt x="0" y="49"/>
                  <a:pt x="0" y="49"/>
                </a:cubicBezTo>
                <a:cubicBezTo>
                  <a:pt x="0" y="22"/>
                  <a:pt x="22" y="0"/>
                  <a:pt x="49" y="0"/>
                </a:cubicBezTo>
                <a:close/>
              </a:path>
            </a:pathLst>
          </a:custGeom>
          <a:gradFill>
            <a:gsLst>
              <a:gs pos="0">
                <a:schemeClr val="accent1">
                  <a:lumMod val="5000"/>
                  <a:lumOff val="95000"/>
                </a:schemeClr>
              </a:gs>
              <a:gs pos="0">
                <a:schemeClr val="accent4">
                  <a:lumMod val="20000"/>
                  <a:lumOff val="80000"/>
                </a:schemeClr>
              </a:gs>
            </a:gsLst>
            <a:lin ang="5400000" scaled="0"/>
          </a:gradFill>
          <a:ln w="9525">
            <a:no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45" name="Freeform 12"/>
          <p:cNvSpPr/>
          <p:nvPr>
            <p:custDataLst>
              <p:tags r:id="rId12"/>
            </p:custDataLst>
          </p:nvPr>
        </p:nvSpPr>
        <p:spPr bwMode="auto">
          <a:xfrm>
            <a:off x="9164625" y="1384291"/>
            <a:ext cx="2189301" cy="2035099"/>
          </a:xfrm>
          <a:custGeom>
            <a:cxnLst>
              <a:cxn ang="0">
                <a:pos x="49" y="0"/>
              </a:cxn>
              <a:cxn ang="0">
                <a:pos x="391" y="0"/>
              </a:cxn>
              <a:cxn ang="0">
                <a:pos x="440" y="49"/>
              </a:cxn>
              <a:cxn ang="0">
                <a:pos x="440" y="465"/>
              </a:cxn>
              <a:cxn ang="0">
                <a:pos x="391" y="416"/>
              </a:cxn>
              <a:cxn ang="0">
                <a:pos x="49" y="416"/>
              </a:cxn>
              <a:cxn ang="0">
                <a:pos x="0" y="465"/>
              </a:cxn>
              <a:cxn ang="0">
                <a:pos x="0" y="49"/>
              </a:cxn>
              <a:cxn ang="0">
                <a:pos x="49" y="0"/>
              </a:cxn>
            </a:cxnLst>
            <a:rect l="0" t="0" r="r" b="b"/>
            <a:pathLst>
              <a:path w="440" h="465">
                <a:moveTo>
                  <a:pt x="49" y="0"/>
                </a:moveTo>
                <a:cubicBezTo>
                  <a:pt x="391" y="0"/>
                  <a:pt x="391" y="0"/>
                  <a:pt x="391" y="0"/>
                </a:cubicBezTo>
                <a:cubicBezTo>
                  <a:pt x="418" y="0"/>
                  <a:pt x="440" y="22"/>
                  <a:pt x="440" y="49"/>
                </a:cubicBezTo>
                <a:cubicBezTo>
                  <a:pt x="440" y="465"/>
                  <a:pt x="440" y="465"/>
                  <a:pt x="440" y="465"/>
                </a:cubicBezTo>
                <a:cubicBezTo>
                  <a:pt x="440" y="438"/>
                  <a:pt x="418" y="416"/>
                  <a:pt x="391" y="416"/>
                </a:cubicBezTo>
                <a:cubicBezTo>
                  <a:pt x="49" y="416"/>
                  <a:pt x="49" y="416"/>
                  <a:pt x="49" y="416"/>
                </a:cubicBezTo>
                <a:cubicBezTo>
                  <a:pt x="22" y="416"/>
                  <a:pt x="0" y="438"/>
                  <a:pt x="0" y="465"/>
                </a:cubicBezTo>
                <a:cubicBezTo>
                  <a:pt x="0" y="49"/>
                  <a:pt x="0" y="49"/>
                  <a:pt x="0" y="49"/>
                </a:cubicBezTo>
                <a:cubicBezTo>
                  <a:pt x="0" y="22"/>
                  <a:pt x="22" y="0"/>
                  <a:pt x="49" y="0"/>
                </a:cubicBezTo>
                <a:close/>
              </a:path>
            </a:pathLst>
          </a:custGeom>
          <a:solidFill>
            <a:schemeClr val="accent4">
              <a:lumMod val="60000"/>
              <a:lumOff val="40000"/>
            </a:schemeClr>
          </a:solidFill>
          <a:ln w="34925" cap="rnd">
            <a:solidFill>
              <a:schemeClr val="accent4"/>
            </a:solid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48" name="文本框 47"/>
          <p:cNvSpPr txBox="1"/>
          <p:nvPr>
            <p:custDataLst>
              <p:tags r:id="rId13"/>
            </p:custDataLst>
          </p:nvPr>
        </p:nvSpPr>
        <p:spPr>
          <a:xfrm>
            <a:off x="9547307" y="1738288"/>
            <a:ext cx="1422776" cy="1117960"/>
          </a:xfrm>
          <a:prstGeom prst="rect">
            <a:avLst/>
          </a:prstGeom>
          <a:noFill/>
        </p:spPr>
        <p:txBody>
          <a:bodyPr wrap="square"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5400" b="1" spc="300">
                <a:solidFill>
                  <a:schemeClr val="lt1">
                    <a:lumMod val="100000"/>
                  </a:schemeClr>
                </a:solidFill>
                <a:uFillTx/>
                <a:latin typeface="+mn-ea"/>
              </a:rPr>
              <a:t>04</a:t>
            </a:r>
            <a:endParaRPr lang="en-US" altLang="zh-CN" sz="5400" b="1" spc="300">
              <a:solidFill>
                <a:schemeClr val="lt1">
                  <a:lumMod val="100000"/>
                </a:schemeClr>
              </a:solidFill>
              <a:uFillTx/>
              <a:latin typeface="+mn-ea"/>
            </a:endParaRPr>
          </a:p>
        </p:txBody>
      </p:sp>
      <p:sp>
        <p:nvSpPr>
          <p:cNvPr id="4" name="文本框 3"/>
          <p:cNvSpPr txBox="1"/>
          <p:nvPr>
            <p:custDataLst>
              <p:tags r:id="rId14"/>
            </p:custDataLst>
          </p:nvPr>
        </p:nvSpPr>
        <p:spPr>
          <a:xfrm>
            <a:off x="989447" y="3723409"/>
            <a:ext cx="1885380" cy="2109510"/>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600" spc="150">
                <a:solidFill>
                  <a:schemeClr val="dk1">
                    <a:lumMod val="100000"/>
                  </a:schemeClr>
                </a:solidFill>
                <a:uFillTx/>
                <a:latin typeface="+mn-ea"/>
              </a:rPr>
              <a:t>原因：担心病情恶化、治疗效果不佳、家庭负担等</a:t>
            </a:r>
            <a:endParaRPr lang="zh-CN" altLang="en-US" sz="1600" spc="150">
              <a:solidFill>
                <a:schemeClr val="dk1">
                  <a:lumMod val="100000"/>
                </a:schemeClr>
              </a:solidFill>
              <a:uFillTx/>
              <a:latin typeface="+mn-ea"/>
            </a:endParaRPr>
          </a:p>
        </p:txBody>
      </p:sp>
      <p:sp>
        <p:nvSpPr>
          <p:cNvPr id="5" name="文本框 4"/>
          <p:cNvSpPr txBox="1"/>
          <p:nvPr>
            <p:custDataLst>
              <p:tags r:id="rId15"/>
            </p:custDataLst>
          </p:nvPr>
        </p:nvSpPr>
        <p:spPr>
          <a:xfrm>
            <a:off x="3766009" y="3723409"/>
            <a:ext cx="1885380" cy="2109510"/>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600" spc="150">
                <a:solidFill>
                  <a:schemeClr val="dk1">
                    <a:lumMod val="100000"/>
                  </a:schemeClr>
                </a:solidFill>
                <a:uFillTx/>
                <a:latin typeface="+mn-ea"/>
              </a:rPr>
              <a:t>表现：紧张、烦躁、失眠、食欲不振等</a:t>
            </a:r>
            <a:endParaRPr lang="zh-CN" altLang="en-US" sz="1600" spc="150">
              <a:solidFill>
                <a:schemeClr val="dk1">
                  <a:lumMod val="100000"/>
                </a:schemeClr>
              </a:solidFill>
              <a:uFillTx/>
              <a:latin typeface="+mn-ea"/>
            </a:endParaRPr>
          </a:p>
        </p:txBody>
      </p:sp>
      <p:sp>
        <p:nvSpPr>
          <p:cNvPr id="6" name="文本框 5"/>
          <p:cNvSpPr txBox="1"/>
          <p:nvPr>
            <p:custDataLst>
              <p:tags r:id="rId16"/>
            </p:custDataLst>
          </p:nvPr>
        </p:nvSpPr>
        <p:spPr>
          <a:xfrm>
            <a:off x="6542571" y="3723409"/>
            <a:ext cx="1885380" cy="2109510"/>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600" spc="150">
                <a:solidFill>
                  <a:schemeClr val="dk1">
                    <a:lumMod val="100000"/>
                  </a:schemeClr>
                </a:solidFill>
                <a:uFillTx/>
                <a:latin typeface="+mn-ea"/>
              </a:rPr>
              <a:t>影响：影响患者康复进程、降低生活质量</a:t>
            </a:r>
            <a:endParaRPr lang="zh-CN" altLang="en-US" sz="1600" spc="150">
              <a:solidFill>
                <a:schemeClr val="dk1">
                  <a:lumMod val="100000"/>
                </a:schemeClr>
              </a:solidFill>
              <a:uFillTx/>
              <a:latin typeface="+mn-ea"/>
            </a:endParaRPr>
          </a:p>
        </p:txBody>
      </p:sp>
      <p:sp>
        <p:nvSpPr>
          <p:cNvPr id="7" name="文本框 6"/>
          <p:cNvSpPr txBox="1"/>
          <p:nvPr>
            <p:custDataLst>
              <p:tags r:id="rId17"/>
            </p:custDataLst>
          </p:nvPr>
        </p:nvSpPr>
        <p:spPr>
          <a:xfrm>
            <a:off x="9316525" y="3723409"/>
            <a:ext cx="1885380" cy="2109510"/>
          </a:xfrm>
          <a:prstGeom prst="rect">
            <a:avLst/>
          </a:prstGeom>
          <a:noFill/>
        </p:spPr>
        <p:txBody>
          <a:bodyPr wrap="square" rIns="0" rtlCol="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2000" spc="150">
                <a:solidFill>
                  <a:schemeClr val="dk1">
                    <a:lumMod val="100000"/>
                  </a:schemeClr>
                </a:solidFill>
                <a:uFillTx/>
                <a:latin typeface="+mn-ea"/>
              </a:rPr>
              <a:t>护理措施：提供心理支持、加强与患者沟通、帮助患者了解病情和治疗方案、提供放松和减压方法等</a:t>
            </a:r>
            <a:endParaRPr lang="zh-CN" altLang="en-US" sz="2000" spc="150">
              <a:solidFill>
                <a:schemeClr val="dk1">
                  <a:lumMod val="100000"/>
                </a:schemeClr>
              </a:solidFill>
              <a:uFillTx/>
              <a:latin typeface="+mn-ea"/>
            </a:endParaRPr>
          </a:p>
        </p:txBody>
      </p:sp>
    </p:spTree>
    <p:custDataLst>
      <p:tags r:id="rId18"/>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疼痛</a:t>
            </a:r>
            <a:endParaRPr lang="zh-CN" altLang="en-US"/>
          </a:p>
        </p:txBody>
      </p:sp>
      <p:sp>
        <p:nvSpPr>
          <p:cNvPr id="10" name="Freeform 10"/>
          <p:cNvSpPr/>
          <p:nvPr>
            <p:custDataLst>
              <p:tags r:id="rId2"/>
            </p:custDataLst>
          </p:nvPr>
        </p:nvSpPr>
        <p:spPr bwMode="auto">
          <a:xfrm>
            <a:off x="1317622" y="1593804"/>
            <a:ext cx="1130701" cy="1262247"/>
          </a:xfrm>
          <a:custGeom>
            <a:gdLst>
              <a:gd name="T0" fmla="*/ 21 w 518"/>
              <a:gd name="T1" fmla="*/ 145 h 578"/>
              <a:gd name="T2" fmla="*/ 5 w 518"/>
              <a:gd name="T3" fmla="*/ 421 h 578"/>
              <a:gd name="T4" fmla="*/ 180 w 518"/>
              <a:gd name="T5" fmla="*/ 537 h 578"/>
              <a:gd name="T6" fmla="*/ 428 w 518"/>
              <a:gd name="T7" fmla="*/ 412 h 578"/>
              <a:gd name="T8" fmla="*/ 440 w 518"/>
              <a:gd name="T9" fmla="*/ 203 h 578"/>
              <a:gd name="T10" fmla="*/ 209 w 518"/>
              <a:gd name="T11" fmla="*/ 51 h 578"/>
              <a:gd name="T12" fmla="*/ 21 w 518"/>
              <a:gd name="T13" fmla="*/ 145 h 578"/>
            </a:gdLst>
            <a:cxnLst>
              <a:cxn ang="0">
                <a:pos x="T0" y="T1"/>
              </a:cxn>
              <a:cxn ang="0">
                <a:pos x="T2" y="T3"/>
              </a:cxn>
              <a:cxn ang="0">
                <a:pos x="T4" y="T5"/>
              </a:cxn>
              <a:cxn ang="0">
                <a:pos x="T6" y="T7"/>
              </a:cxn>
              <a:cxn ang="0">
                <a:pos x="T8" y="T9"/>
              </a:cxn>
              <a:cxn ang="0">
                <a:pos x="T10" y="T11"/>
              </a:cxn>
              <a:cxn ang="0">
                <a:pos x="T12" y="T13"/>
              </a:cxn>
            </a:cxnLst>
            <a:rect l="0" t="0" r="r" b="b"/>
            <a:pathLst>
              <a:path w="518" h="578">
                <a:moveTo>
                  <a:pt x="21" y="145"/>
                </a:moveTo>
                <a:cubicBezTo>
                  <a:pt x="5" y="421"/>
                  <a:pt x="5" y="421"/>
                  <a:pt x="5" y="421"/>
                </a:cubicBezTo>
                <a:cubicBezTo>
                  <a:pt x="0" y="514"/>
                  <a:pt x="97" y="578"/>
                  <a:pt x="180" y="537"/>
                </a:cubicBezTo>
                <a:cubicBezTo>
                  <a:pt x="428" y="412"/>
                  <a:pt x="428" y="412"/>
                  <a:pt x="428" y="412"/>
                </a:cubicBezTo>
                <a:cubicBezTo>
                  <a:pt x="511" y="371"/>
                  <a:pt x="518" y="254"/>
                  <a:pt x="440" y="203"/>
                </a:cubicBezTo>
                <a:cubicBezTo>
                  <a:pt x="209" y="51"/>
                  <a:pt x="209" y="51"/>
                  <a:pt x="209" y="51"/>
                </a:cubicBezTo>
                <a:cubicBezTo>
                  <a:pt x="131" y="0"/>
                  <a:pt x="27" y="52"/>
                  <a:pt x="21" y="145"/>
                </a:cubicBezTo>
                <a:close/>
              </a:path>
            </a:pathLst>
          </a:custGeom>
          <a:gradFill>
            <a:gsLst>
              <a:gs pos="0">
                <a:schemeClr val="accent1">
                  <a:lumMod val="5000"/>
                  <a:lumOff val="95000"/>
                  <a:alpha val="30000"/>
                </a:schemeClr>
              </a:gs>
              <a:gs pos="100000">
                <a:schemeClr val="accent1">
                  <a:alpha val="80000"/>
                </a:schemeClr>
              </a:gs>
            </a:gsLst>
            <a:lin ang="5400000" scaled="0"/>
          </a:gradFill>
          <a:ln>
            <a:noFill/>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1" name="Freeform 11"/>
          <p:cNvSpPr/>
          <p:nvPr>
            <p:custDataLst>
              <p:tags r:id="rId3"/>
            </p:custDataLst>
          </p:nvPr>
        </p:nvSpPr>
        <p:spPr bwMode="auto">
          <a:xfrm>
            <a:off x="1448595" y="1522531"/>
            <a:ext cx="1132179" cy="1262247"/>
          </a:xfrm>
          <a:custGeom>
            <a:gdLst>
              <a:gd name="T0" fmla="*/ 22 w 518"/>
              <a:gd name="T1" fmla="*/ 145 h 578"/>
              <a:gd name="T2" fmla="*/ 6 w 518"/>
              <a:gd name="T3" fmla="*/ 421 h 578"/>
              <a:gd name="T4" fmla="*/ 181 w 518"/>
              <a:gd name="T5" fmla="*/ 536 h 578"/>
              <a:gd name="T6" fmla="*/ 428 w 518"/>
              <a:gd name="T7" fmla="*/ 412 h 578"/>
              <a:gd name="T8" fmla="*/ 440 w 518"/>
              <a:gd name="T9" fmla="*/ 203 h 578"/>
              <a:gd name="T10" fmla="*/ 209 w 518"/>
              <a:gd name="T11" fmla="*/ 51 h 578"/>
              <a:gd name="T12" fmla="*/ 22 w 518"/>
              <a:gd name="T13" fmla="*/ 145 h 578"/>
            </a:gdLst>
            <a:cxnLst>
              <a:cxn ang="0">
                <a:pos x="T0" y="T1"/>
              </a:cxn>
              <a:cxn ang="0">
                <a:pos x="T2" y="T3"/>
              </a:cxn>
              <a:cxn ang="0">
                <a:pos x="T4" y="T5"/>
              </a:cxn>
              <a:cxn ang="0">
                <a:pos x="T6" y="T7"/>
              </a:cxn>
              <a:cxn ang="0">
                <a:pos x="T8" y="T9"/>
              </a:cxn>
              <a:cxn ang="0">
                <a:pos x="T10" y="T11"/>
              </a:cxn>
              <a:cxn ang="0">
                <a:pos x="T12" y="T13"/>
              </a:cxn>
            </a:cxnLst>
            <a:rect l="0" t="0" r="r" b="b"/>
            <a:pathLst>
              <a:path w="518" h="578">
                <a:moveTo>
                  <a:pt x="22" y="145"/>
                </a:moveTo>
                <a:cubicBezTo>
                  <a:pt x="6" y="421"/>
                  <a:pt x="6" y="421"/>
                  <a:pt x="6" y="421"/>
                </a:cubicBezTo>
                <a:cubicBezTo>
                  <a:pt x="0" y="514"/>
                  <a:pt x="98" y="578"/>
                  <a:pt x="181" y="536"/>
                </a:cubicBezTo>
                <a:cubicBezTo>
                  <a:pt x="428" y="412"/>
                  <a:pt x="428" y="412"/>
                  <a:pt x="428" y="412"/>
                </a:cubicBezTo>
                <a:cubicBezTo>
                  <a:pt x="512" y="370"/>
                  <a:pt x="518" y="254"/>
                  <a:pt x="440" y="203"/>
                </a:cubicBezTo>
                <a:cubicBezTo>
                  <a:pt x="209" y="51"/>
                  <a:pt x="209" y="51"/>
                  <a:pt x="209" y="51"/>
                </a:cubicBezTo>
                <a:cubicBezTo>
                  <a:pt x="131" y="0"/>
                  <a:pt x="27" y="52"/>
                  <a:pt x="22" y="145"/>
                </a:cubicBezTo>
                <a:close/>
              </a:path>
            </a:pathLst>
          </a:custGeom>
          <a:solidFill>
            <a:schemeClr val="accent1"/>
          </a:solidFill>
          <a:ln>
            <a:noFill/>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6" name="文本框 58"/>
          <p:cNvSpPr txBox="1"/>
          <p:nvPr>
            <p:custDataLst>
              <p:tags r:id="rId4"/>
            </p:custDataLst>
          </p:nvPr>
        </p:nvSpPr>
        <p:spPr>
          <a:xfrm>
            <a:off x="1597234" y="1883772"/>
            <a:ext cx="704286" cy="610749"/>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b="1" spc="300">
                <a:solidFill>
                  <a:schemeClr val="lt1">
                    <a:lumMod val="100000"/>
                  </a:schemeClr>
                </a:solidFill>
                <a:latin typeface="+mn-ea"/>
              </a:rPr>
              <a:t>01</a:t>
            </a:r>
            <a:endParaRPr lang="en-US" altLang="zh-CN" sz="3200" b="1" spc="300">
              <a:solidFill>
                <a:schemeClr val="lt1">
                  <a:lumMod val="100000"/>
                </a:schemeClr>
              </a:solidFill>
              <a:latin typeface="+mn-ea"/>
            </a:endParaRPr>
          </a:p>
        </p:txBody>
      </p:sp>
      <p:sp>
        <p:nvSpPr>
          <p:cNvPr id="23" name="Freeform 10"/>
          <p:cNvSpPr/>
          <p:nvPr>
            <p:custDataLst>
              <p:tags r:id="rId5"/>
            </p:custDataLst>
          </p:nvPr>
        </p:nvSpPr>
        <p:spPr bwMode="auto">
          <a:xfrm>
            <a:off x="4099120" y="1593804"/>
            <a:ext cx="1130701" cy="1262247"/>
          </a:xfrm>
          <a:custGeom>
            <a:gdLst>
              <a:gd name="T0" fmla="*/ 21 w 518"/>
              <a:gd name="T1" fmla="*/ 145 h 578"/>
              <a:gd name="T2" fmla="*/ 5 w 518"/>
              <a:gd name="T3" fmla="*/ 421 h 578"/>
              <a:gd name="T4" fmla="*/ 180 w 518"/>
              <a:gd name="T5" fmla="*/ 537 h 578"/>
              <a:gd name="T6" fmla="*/ 428 w 518"/>
              <a:gd name="T7" fmla="*/ 412 h 578"/>
              <a:gd name="T8" fmla="*/ 440 w 518"/>
              <a:gd name="T9" fmla="*/ 203 h 578"/>
              <a:gd name="T10" fmla="*/ 209 w 518"/>
              <a:gd name="T11" fmla="*/ 51 h 578"/>
              <a:gd name="T12" fmla="*/ 21 w 518"/>
              <a:gd name="T13" fmla="*/ 145 h 578"/>
            </a:gdLst>
            <a:cxnLst>
              <a:cxn ang="0">
                <a:pos x="T0" y="T1"/>
              </a:cxn>
              <a:cxn ang="0">
                <a:pos x="T2" y="T3"/>
              </a:cxn>
              <a:cxn ang="0">
                <a:pos x="T4" y="T5"/>
              </a:cxn>
              <a:cxn ang="0">
                <a:pos x="T6" y="T7"/>
              </a:cxn>
              <a:cxn ang="0">
                <a:pos x="T8" y="T9"/>
              </a:cxn>
              <a:cxn ang="0">
                <a:pos x="T10" y="T11"/>
              </a:cxn>
              <a:cxn ang="0">
                <a:pos x="T12" y="T13"/>
              </a:cxn>
            </a:cxnLst>
            <a:rect l="0" t="0" r="r" b="b"/>
            <a:pathLst>
              <a:path w="518" h="578">
                <a:moveTo>
                  <a:pt x="21" y="145"/>
                </a:moveTo>
                <a:cubicBezTo>
                  <a:pt x="5" y="421"/>
                  <a:pt x="5" y="421"/>
                  <a:pt x="5" y="421"/>
                </a:cubicBezTo>
                <a:cubicBezTo>
                  <a:pt x="0" y="514"/>
                  <a:pt x="97" y="578"/>
                  <a:pt x="180" y="537"/>
                </a:cubicBezTo>
                <a:cubicBezTo>
                  <a:pt x="428" y="412"/>
                  <a:pt x="428" y="412"/>
                  <a:pt x="428" y="412"/>
                </a:cubicBezTo>
                <a:cubicBezTo>
                  <a:pt x="511" y="371"/>
                  <a:pt x="518" y="254"/>
                  <a:pt x="440" y="203"/>
                </a:cubicBezTo>
                <a:cubicBezTo>
                  <a:pt x="209" y="51"/>
                  <a:pt x="209" y="51"/>
                  <a:pt x="209" y="51"/>
                </a:cubicBezTo>
                <a:cubicBezTo>
                  <a:pt x="131" y="0"/>
                  <a:pt x="27" y="52"/>
                  <a:pt x="21" y="145"/>
                </a:cubicBezTo>
                <a:close/>
              </a:path>
            </a:pathLst>
          </a:custGeom>
          <a:gradFill>
            <a:gsLst>
              <a:gs pos="0">
                <a:schemeClr val="accent1">
                  <a:lumMod val="5000"/>
                  <a:lumOff val="95000"/>
                  <a:alpha val="30000"/>
                </a:schemeClr>
              </a:gs>
              <a:gs pos="100000">
                <a:schemeClr val="accent2"/>
              </a:gs>
            </a:gsLst>
            <a:lin ang="5400000" scaled="0"/>
          </a:gradFill>
          <a:ln>
            <a:noFill/>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4" name="Freeform 11"/>
          <p:cNvSpPr/>
          <p:nvPr>
            <p:custDataLst>
              <p:tags r:id="rId6"/>
            </p:custDataLst>
          </p:nvPr>
        </p:nvSpPr>
        <p:spPr bwMode="auto">
          <a:xfrm>
            <a:off x="4230093" y="1522531"/>
            <a:ext cx="1132179" cy="1262247"/>
          </a:xfrm>
          <a:custGeom>
            <a:gdLst>
              <a:gd name="T0" fmla="*/ 22 w 518"/>
              <a:gd name="T1" fmla="*/ 145 h 578"/>
              <a:gd name="T2" fmla="*/ 6 w 518"/>
              <a:gd name="T3" fmla="*/ 421 h 578"/>
              <a:gd name="T4" fmla="*/ 181 w 518"/>
              <a:gd name="T5" fmla="*/ 536 h 578"/>
              <a:gd name="T6" fmla="*/ 428 w 518"/>
              <a:gd name="T7" fmla="*/ 412 h 578"/>
              <a:gd name="T8" fmla="*/ 440 w 518"/>
              <a:gd name="T9" fmla="*/ 203 h 578"/>
              <a:gd name="T10" fmla="*/ 209 w 518"/>
              <a:gd name="T11" fmla="*/ 51 h 578"/>
              <a:gd name="T12" fmla="*/ 22 w 518"/>
              <a:gd name="T13" fmla="*/ 145 h 578"/>
            </a:gdLst>
            <a:cxnLst>
              <a:cxn ang="0">
                <a:pos x="T0" y="T1"/>
              </a:cxn>
              <a:cxn ang="0">
                <a:pos x="T2" y="T3"/>
              </a:cxn>
              <a:cxn ang="0">
                <a:pos x="T4" y="T5"/>
              </a:cxn>
              <a:cxn ang="0">
                <a:pos x="T6" y="T7"/>
              </a:cxn>
              <a:cxn ang="0">
                <a:pos x="T8" y="T9"/>
              </a:cxn>
              <a:cxn ang="0">
                <a:pos x="T10" y="T11"/>
              </a:cxn>
              <a:cxn ang="0">
                <a:pos x="T12" y="T13"/>
              </a:cxn>
            </a:cxnLst>
            <a:rect l="0" t="0" r="r" b="b"/>
            <a:pathLst>
              <a:path w="518" h="578">
                <a:moveTo>
                  <a:pt x="22" y="145"/>
                </a:moveTo>
                <a:cubicBezTo>
                  <a:pt x="6" y="421"/>
                  <a:pt x="6" y="421"/>
                  <a:pt x="6" y="421"/>
                </a:cubicBezTo>
                <a:cubicBezTo>
                  <a:pt x="0" y="514"/>
                  <a:pt x="98" y="578"/>
                  <a:pt x="181" y="536"/>
                </a:cubicBezTo>
                <a:cubicBezTo>
                  <a:pt x="428" y="412"/>
                  <a:pt x="428" y="412"/>
                  <a:pt x="428" y="412"/>
                </a:cubicBezTo>
                <a:cubicBezTo>
                  <a:pt x="512" y="370"/>
                  <a:pt x="518" y="254"/>
                  <a:pt x="440" y="203"/>
                </a:cubicBezTo>
                <a:cubicBezTo>
                  <a:pt x="209" y="51"/>
                  <a:pt x="209" y="51"/>
                  <a:pt x="209" y="51"/>
                </a:cubicBezTo>
                <a:cubicBezTo>
                  <a:pt x="131" y="0"/>
                  <a:pt x="27" y="52"/>
                  <a:pt x="22" y="145"/>
                </a:cubicBezTo>
                <a:close/>
              </a:path>
            </a:pathLst>
          </a:custGeom>
          <a:solidFill>
            <a:schemeClr val="accent2"/>
          </a:solidFill>
          <a:ln>
            <a:noFill/>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2" name="文本框 58"/>
          <p:cNvSpPr txBox="1"/>
          <p:nvPr>
            <p:custDataLst>
              <p:tags r:id="rId7"/>
            </p:custDataLst>
          </p:nvPr>
        </p:nvSpPr>
        <p:spPr>
          <a:xfrm>
            <a:off x="4378732" y="1883772"/>
            <a:ext cx="704286" cy="610749"/>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b="1" spc="300">
                <a:solidFill>
                  <a:schemeClr val="lt1">
                    <a:lumMod val="100000"/>
                  </a:schemeClr>
                </a:solidFill>
                <a:latin typeface="+mn-ea"/>
              </a:rPr>
              <a:t>02</a:t>
            </a:r>
            <a:endParaRPr lang="en-US" altLang="zh-CN" sz="3200" b="1" spc="300">
              <a:solidFill>
                <a:schemeClr val="lt1">
                  <a:lumMod val="100000"/>
                </a:schemeClr>
              </a:solidFill>
              <a:latin typeface="+mn-ea"/>
            </a:endParaRPr>
          </a:p>
        </p:txBody>
      </p:sp>
      <p:sp>
        <p:nvSpPr>
          <p:cNvPr id="30" name="Freeform 10"/>
          <p:cNvSpPr/>
          <p:nvPr>
            <p:custDataLst>
              <p:tags r:id="rId8"/>
            </p:custDataLst>
          </p:nvPr>
        </p:nvSpPr>
        <p:spPr bwMode="auto">
          <a:xfrm>
            <a:off x="6881837" y="1593804"/>
            <a:ext cx="1130701" cy="1262247"/>
          </a:xfrm>
          <a:custGeom>
            <a:gdLst>
              <a:gd name="T0" fmla="*/ 21 w 518"/>
              <a:gd name="T1" fmla="*/ 145 h 578"/>
              <a:gd name="T2" fmla="*/ 5 w 518"/>
              <a:gd name="T3" fmla="*/ 421 h 578"/>
              <a:gd name="T4" fmla="*/ 180 w 518"/>
              <a:gd name="T5" fmla="*/ 537 h 578"/>
              <a:gd name="T6" fmla="*/ 428 w 518"/>
              <a:gd name="T7" fmla="*/ 412 h 578"/>
              <a:gd name="T8" fmla="*/ 440 w 518"/>
              <a:gd name="T9" fmla="*/ 203 h 578"/>
              <a:gd name="T10" fmla="*/ 209 w 518"/>
              <a:gd name="T11" fmla="*/ 51 h 578"/>
              <a:gd name="T12" fmla="*/ 21 w 518"/>
              <a:gd name="T13" fmla="*/ 145 h 578"/>
            </a:gdLst>
            <a:cxnLst>
              <a:cxn ang="0">
                <a:pos x="T0" y="T1"/>
              </a:cxn>
              <a:cxn ang="0">
                <a:pos x="T2" y="T3"/>
              </a:cxn>
              <a:cxn ang="0">
                <a:pos x="T4" y="T5"/>
              </a:cxn>
              <a:cxn ang="0">
                <a:pos x="T6" y="T7"/>
              </a:cxn>
              <a:cxn ang="0">
                <a:pos x="T8" y="T9"/>
              </a:cxn>
              <a:cxn ang="0">
                <a:pos x="T10" y="T11"/>
              </a:cxn>
              <a:cxn ang="0">
                <a:pos x="T12" y="T13"/>
              </a:cxn>
            </a:cxnLst>
            <a:rect l="0" t="0" r="r" b="b"/>
            <a:pathLst>
              <a:path w="518" h="578">
                <a:moveTo>
                  <a:pt x="21" y="145"/>
                </a:moveTo>
                <a:cubicBezTo>
                  <a:pt x="5" y="421"/>
                  <a:pt x="5" y="421"/>
                  <a:pt x="5" y="421"/>
                </a:cubicBezTo>
                <a:cubicBezTo>
                  <a:pt x="0" y="514"/>
                  <a:pt x="97" y="578"/>
                  <a:pt x="180" y="537"/>
                </a:cubicBezTo>
                <a:cubicBezTo>
                  <a:pt x="428" y="412"/>
                  <a:pt x="428" y="412"/>
                  <a:pt x="428" y="412"/>
                </a:cubicBezTo>
                <a:cubicBezTo>
                  <a:pt x="511" y="371"/>
                  <a:pt x="518" y="254"/>
                  <a:pt x="440" y="203"/>
                </a:cubicBezTo>
                <a:cubicBezTo>
                  <a:pt x="209" y="51"/>
                  <a:pt x="209" y="51"/>
                  <a:pt x="209" y="51"/>
                </a:cubicBezTo>
                <a:cubicBezTo>
                  <a:pt x="131" y="0"/>
                  <a:pt x="27" y="52"/>
                  <a:pt x="21" y="145"/>
                </a:cubicBezTo>
                <a:close/>
              </a:path>
            </a:pathLst>
          </a:custGeom>
          <a:gradFill>
            <a:gsLst>
              <a:gs pos="0">
                <a:schemeClr val="accent1">
                  <a:lumMod val="5000"/>
                  <a:lumOff val="95000"/>
                  <a:alpha val="30000"/>
                </a:schemeClr>
              </a:gs>
              <a:gs pos="100000">
                <a:schemeClr val="accent3"/>
              </a:gs>
            </a:gsLst>
            <a:lin ang="5400000" scaled="0"/>
          </a:gradFill>
          <a:ln>
            <a:noFill/>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1" name="Freeform 11"/>
          <p:cNvSpPr/>
          <p:nvPr>
            <p:custDataLst>
              <p:tags r:id="rId9"/>
            </p:custDataLst>
          </p:nvPr>
        </p:nvSpPr>
        <p:spPr bwMode="auto">
          <a:xfrm>
            <a:off x="7012810" y="1522531"/>
            <a:ext cx="1132179" cy="1262247"/>
          </a:xfrm>
          <a:custGeom>
            <a:gdLst>
              <a:gd name="T0" fmla="*/ 22 w 518"/>
              <a:gd name="T1" fmla="*/ 145 h 578"/>
              <a:gd name="T2" fmla="*/ 6 w 518"/>
              <a:gd name="T3" fmla="*/ 421 h 578"/>
              <a:gd name="T4" fmla="*/ 181 w 518"/>
              <a:gd name="T5" fmla="*/ 536 h 578"/>
              <a:gd name="T6" fmla="*/ 428 w 518"/>
              <a:gd name="T7" fmla="*/ 412 h 578"/>
              <a:gd name="T8" fmla="*/ 440 w 518"/>
              <a:gd name="T9" fmla="*/ 203 h 578"/>
              <a:gd name="T10" fmla="*/ 209 w 518"/>
              <a:gd name="T11" fmla="*/ 51 h 578"/>
              <a:gd name="T12" fmla="*/ 22 w 518"/>
              <a:gd name="T13" fmla="*/ 145 h 578"/>
            </a:gdLst>
            <a:cxnLst>
              <a:cxn ang="0">
                <a:pos x="T0" y="T1"/>
              </a:cxn>
              <a:cxn ang="0">
                <a:pos x="T2" y="T3"/>
              </a:cxn>
              <a:cxn ang="0">
                <a:pos x="T4" y="T5"/>
              </a:cxn>
              <a:cxn ang="0">
                <a:pos x="T6" y="T7"/>
              </a:cxn>
              <a:cxn ang="0">
                <a:pos x="T8" y="T9"/>
              </a:cxn>
              <a:cxn ang="0">
                <a:pos x="T10" y="T11"/>
              </a:cxn>
              <a:cxn ang="0">
                <a:pos x="T12" y="T13"/>
              </a:cxn>
            </a:cxnLst>
            <a:rect l="0" t="0" r="r" b="b"/>
            <a:pathLst>
              <a:path w="518" h="578">
                <a:moveTo>
                  <a:pt x="22" y="145"/>
                </a:moveTo>
                <a:cubicBezTo>
                  <a:pt x="6" y="421"/>
                  <a:pt x="6" y="421"/>
                  <a:pt x="6" y="421"/>
                </a:cubicBezTo>
                <a:cubicBezTo>
                  <a:pt x="0" y="514"/>
                  <a:pt x="98" y="578"/>
                  <a:pt x="181" y="536"/>
                </a:cubicBezTo>
                <a:cubicBezTo>
                  <a:pt x="428" y="412"/>
                  <a:pt x="428" y="412"/>
                  <a:pt x="428" y="412"/>
                </a:cubicBezTo>
                <a:cubicBezTo>
                  <a:pt x="512" y="370"/>
                  <a:pt x="518" y="254"/>
                  <a:pt x="440" y="203"/>
                </a:cubicBezTo>
                <a:cubicBezTo>
                  <a:pt x="209" y="51"/>
                  <a:pt x="209" y="51"/>
                  <a:pt x="209" y="51"/>
                </a:cubicBezTo>
                <a:cubicBezTo>
                  <a:pt x="131" y="0"/>
                  <a:pt x="27" y="52"/>
                  <a:pt x="22" y="145"/>
                </a:cubicBezTo>
                <a:close/>
              </a:path>
            </a:pathLst>
          </a:custGeom>
          <a:solidFill>
            <a:schemeClr val="accent3"/>
          </a:solidFill>
          <a:ln>
            <a:noFill/>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9" name="文本框 58"/>
          <p:cNvSpPr txBox="1"/>
          <p:nvPr>
            <p:custDataLst>
              <p:tags r:id="rId10"/>
            </p:custDataLst>
          </p:nvPr>
        </p:nvSpPr>
        <p:spPr>
          <a:xfrm>
            <a:off x="7160840" y="1883772"/>
            <a:ext cx="704286" cy="610749"/>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b="1" spc="300">
                <a:solidFill>
                  <a:schemeClr val="lt1">
                    <a:lumMod val="100000"/>
                  </a:schemeClr>
                </a:solidFill>
                <a:latin typeface="+mn-ea"/>
              </a:rPr>
              <a:t>03</a:t>
            </a:r>
            <a:endParaRPr lang="en-US" altLang="zh-CN" sz="3200" b="1" spc="300">
              <a:solidFill>
                <a:schemeClr val="lt1">
                  <a:lumMod val="100000"/>
                </a:schemeClr>
              </a:solidFill>
              <a:latin typeface="+mn-ea"/>
            </a:endParaRPr>
          </a:p>
        </p:txBody>
      </p:sp>
      <p:sp>
        <p:nvSpPr>
          <p:cNvPr id="37" name="Freeform 10"/>
          <p:cNvSpPr/>
          <p:nvPr>
            <p:custDataLst>
              <p:tags r:id="rId11"/>
            </p:custDataLst>
          </p:nvPr>
        </p:nvSpPr>
        <p:spPr bwMode="auto">
          <a:xfrm>
            <a:off x="9663945" y="1593804"/>
            <a:ext cx="1130701" cy="1262247"/>
          </a:xfrm>
          <a:custGeom>
            <a:gdLst>
              <a:gd name="T0" fmla="*/ 21 w 518"/>
              <a:gd name="T1" fmla="*/ 145 h 578"/>
              <a:gd name="T2" fmla="*/ 5 w 518"/>
              <a:gd name="T3" fmla="*/ 421 h 578"/>
              <a:gd name="T4" fmla="*/ 180 w 518"/>
              <a:gd name="T5" fmla="*/ 537 h 578"/>
              <a:gd name="T6" fmla="*/ 428 w 518"/>
              <a:gd name="T7" fmla="*/ 412 h 578"/>
              <a:gd name="T8" fmla="*/ 440 w 518"/>
              <a:gd name="T9" fmla="*/ 203 h 578"/>
              <a:gd name="T10" fmla="*/ 209 w 518"/>
              <a:gd name="T11" fmla="*/ 51 h 578"/>
              <a:gd name="T12" fmla="*/ 21 w 518"/>
              <a:gd name="T13" fmla="*/ 145 h 578"/>
            </a:gdLst>
            <a:cxnLst>
              <a:cxn ang="0">
                <a:pos x="T0" y="T1"/>
              </a:cxn>
              <a:cxn ang="0">
                <a:pos x="T2" y="T3"/>
              </a:cxn>
              <a:cxn ang="0">
                <a:pos x="T4" y="T5"/>
              </a:cxn>
              <a:cxn ang="0">
                <a:pos x="T6" y="T7"/>
              </a:cxn>
              <a:cxn ang="0">
                <a:pos x="T8" y="T9"/>
              </a:cxn>
              <a:cxn ang="0">
                <a:pos x="T10" y="T11"/>
              </a:cxn>
              <a:cxn ang="0">
                <a:pos x="T12" y="T13"/>
              </a:cxn>
            </a:cxnLst>
            <a:rect l="0" t="0" r="r" b="b"/>
            <a:pathLst>
              <a:path w="518" h="578">
                <a:moveTo>
                  <a:pt x="21" y="145"/>
                </a:moveTo>
                <a:cubicBezTo>
                  <a:pt x="5" y="421"/>
                  <a:pt x="5" y="421"/>
                  <a:pt x="5" y="421"/>
                </a:cubicBezTo>
                <a:cubicBezTo>
                  <a:pt x="0" y="514"/>
                  <a:pt x="97" y="578"/>
                  <a:pt x="180" y="537"/>
                </a:cubicBezTo>
                <a:cubicBezTo>
                  <a:pt x="428" y="412"/>
                  <a:pt x="428" y="412"/>
                  <a:pt x="428" y="412"/>
                </a:cubicBezTo>
                <a:cubicBezTo>
                  <a:pt x="511" y="371"/>
                  <a:pt x="518" y="254"/>
                  <a:pt x="440" y="203"/>
                </a:cubicBezTo>
                <a:cubicBezTo>
                  <a:pt x="209" y="51"/>
                  <a:pt x="209" y="51"/>
                  <a:pt x="209" y="51"/>
                </a:cubicBezTo>
                <a:cubicBezTo>
                  <a:pt x="131" y="0"/>
                  <a:pt x="27" y="52"/>
                  <a:pt x="21" y="145"/>
                </a:cubicBezTo>
                <a:close/>
              </a:path>
            </a:pathLst>
          </a:custGeom>
          <a:gradFill>
            <a:gsLst>
              <a:gs pos="0">
                <a:schemeClr val="accent1">
                  <a:lumMod val="5000"/>
                  <a:lumOff val="95000"/>
                  <a:alpha val="30000"/>
                </a:schemeClr>
              </a:gs>
              <a:gs pos="100000">
                <a:schemeClr val="accent4"/>
              </a:gs>
            </a:gsLst>
            <a:lin ang="5400000" scaled="0"/>
          </a:gradFill>
          <a:ln>
            <a:noFill/>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8" name="Freeform 11"/>
          <p:cNvSpPr/>
          <p:nvPr>
            <p:custDataLst>
              <p:tags r:id="rId12"/>
            </p:custDataLst>
          </p:nvPr>
        </p:nvSpPr>
        <p:spPr bwMode="auto">
          <a:xfrm>
            <a:off x="9794918" y="1522531"/>
            <a:ext cx="1132179" cy="1262247"/>
          </a:xfrm>
          <a:custGeom>
            <a:gdLst>
              <a:gd name="T0" fmla="*/ 22 w 518"/>
              <a:gd name="T1" fmla="*/ 145 h 578"/>
              <a:gd name="T2" fmla="*/ 6 w 518"/>
              <a:gd name="T3" fmla="*/ 421 h 578"/>
              <a:gd name="T4" fmla="*/ 181 w 518"/>
              <a:gd name="T5" fmla="*/ 536 h 578"/>
              <a:gd name="T6" fmla="*/ 428 w 518"/>
              <a:gd name="T7" fmla="*/ 412 h 578"/>
              <a:gd name="T8" fmla="*/ 440 w 518"/>
              <a:gd name="T9" fmla="*/ 203 h 578"/>
              <a:gd name="T10" fmla="*/ 209 w 518"/>
              <a:gd name="T11" fmla="*/ 51 h 578"/>
              <a:gd name="T12" fmla="*/ 22 w 518"/>
              <a:gd name="T13" fmla="*/ 145 h 578"/>
            </a:gdLst>
            <a:cxnLst>
              <a:cxn ang="0">
                <a:pos x="T0" y="T1"/>
              </a:cxn>
              <a:cxn ang="0">
                <a:pos x="T2" y="T3"/>
              </a:cxn>
              <a:cxn ang="0">
                <a:pos x="T4" y="T5"/>
              </a:cxn>
              <a:cxn ang="0">
                <a:pos x="T6" y="T7"/>
              </a:cxn>
              <a:cxn ang="0">
                <a:pos x="T8" y="T9"/>
              </a:cxn>
              <a:cxn ang="0">
                <a:pos x="T10" y="T11"/>
              </a:cxn>
              <a:cxn ang="0">
                <a:pos x="T12" y="T13"/>
              </a:cxn>
            </a:cxnLst>
            <a:rect l="0" t="0" r="r" b="b"/>
            <a:pathLst>
              <a:path w="518" h="578">
                <a:moveTo>
                  <a:pt x="22" y="145"/>
                </a:moveTo>
                <a:cubicBezTo>
                  <a:pt x="6" y="421"/>
                  <a:pt x="6" y="421"/>
                  <a:pt x="6" y="421"/>
                </a:cubicBezTo>
                <a:cubicBezTo>
                  <a:pt x="0" y="514"/>
                  <a:pt x="98" y="578"/>
                  <a:pt x="181" y="536"/>
                </a:cubicBezTo>
                <a:cubicBezTo>
                  <a:pt x="428" y="412"/>
                  <a:pt x="428" y="412"/>
                  <a:pt x="428" y="412"/>
                </a:cubicBezTo>
                <a:cubicBezTo>
                  <a:pt x="512" y="370"/>
                  <a:pt x="518" y="254"/>
                  <a:pt x="440" y="203"/>
                </a:cubicBezTo>
                <a:cubicBezTo>
                  <a:pt x="209" y="51"/>
                  <a:pt x="209" y="51"/>
                  <a:pt x="209" y="51"/>
                </a:cubicBezTo>
                <a:cubicBezTo>
                  <a:pt x="131" y="0"/>
                  <a:pt x="27" y="52"/>
                  <a:pt x="22" y="145"/>
                </a:cubicBezTo>
                <a:close/>
              </a:path>
            </a:pathLst>
          </a:custGeom>
          <a:solidFill>
            <a:schemeClr val="accent4"/>
          </a:solidFill>
          <a:ln>
            <a:noFill/>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6" name="文本框 58"/>
          <p:cNvSpPr txBox="1"/>
          <p:nvPr>
            <p:custDataLst>
              <p:tags r:id="rId13"/>
            </p:custDataLst>
          </p:nvPr>
        </p:nvSpPr>
        <p:spPr>
          <a:xfrm>
            <a:off x="9943557" y="1883772"/>
            <a:ext cx="704286" cy="610749"/>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b="1" spc="300">
                <a:solidFill>
                  <a:schemeClr val="lt1">
                    <a:lumMod val="100000"/>
                  </a:schemeClr>
                </a:solidFill>
                <a:latin typeface="+mn-ea"/>
              </a:rPr>
              <a:t>04</a:t>
            </a:r>
            <a:endParaRPr lang="en-US" altLang="zh-CN" sz="3200" b="1" spc="300">
              <a:solidFill>
                <a:schemeClr val="lt1">
                  <a:lumMod val="100000"/>
                </a:schemeClr>
              </a:solidFill>
              <a:latin typeface="+mn-ea"/>
            </a:endParaRPr>
          </a:p>
        </p:txBody>
      </p:sp>
      <p:sp>
        <p:nvSpPr>
          <p:cNvPr id="6" name="文本框 60"/>
          <p:cNvSpPr txBox="1"/>
          <p:nvPr>
            <p:custDataLst>
              <p:tags r:id="rId14"/>
            </p:custDataLst>
          </p:nvPr>
        </p:nvSpPr>
        <p:spPr>
          <a:xfrm>
            <a:off x="838200" y="3295233"/>
            <a:ext cx="2116554" cy="2724029"/>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原因：氟西汀中毒导致身体疼痛</a:t>
            </a:r>
            <a:endParaRPr lang="zh-CN" altLang="en-US" sz="2000" spc="150">
              <a:latin typeface="+mn-ea"/>
              <a:sym typeface="+mn-ea"/>
            </a:endParaRPr>
          </a:p>
        </p:txBody>
      </p:sp>
      <p:sp>
        <p:nvSpPr>
          <p:cNvPr id="4" name="文本框 60"/>
          <p:cNvSpPr txBox="1"/>
          <p:nvPr>
            <p:custDataLst>
              <p:tags r:id="rId15"/>
            </p:custDataLst>
          </p:nvPr>
        </p:nvSpPr>
        <p:spPr>
          <a:xfrm>
            <a:off x="3606297" y="3295233"/>
            <a:ext cx="2116554" cy="2724029"/>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程度：轻度至重度疼痛</a:t>
            </a:r>
            <a:endParaRPr lang="zh-CN" altLang="en-US" sz="2000" spc="150">
              <a:latin typeface="+mn-ea"/>
              <a:sym typeface="+mn-ea"/>
            </a:endParaRPr>
          </a:p>
        </p:txBody>
      </p:sp>
      <p:sp>
        <p:nvSpPr>
          <p:cNvPr id="5" name="文本框 60"/>
          <p:cNvSpPr txBox="1"/>
          <p:nvPr>
            <p:custDataLst>
              <p:tags r:id="rId16"/>
            </p:custDataLst>
          </p:nvPr>
        </p:nvSpPr>
        <p:spPr>
          <a:xfrm>
            <a:off x="6421909" y="3295233"/>
            <a:ext cx="2116554" cy="2724029"/>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持续时间：中毒期间持续存在</a:t>
            </a:r>
            <a:endParaRPr lang="zh-CN" altLang="en-US" sz="2000" spc="150">
              <a:latin typeface="+mn-ea"/>
              <a:sym typeface="+mn-ea"/>
            </a:endParaRPr>
          </a:p>
        </p:txBody>
      </p:sp>
      <p:sp>
        <p:nvSpPr>
          <p:cNvPr id="7" name="文本框 60"/>
          <p:cNvSpPr txBox="1"/>
          <p:nvPr>
            <p:custDataLst>
              <p:tags r:id="rId17"/>
            </p:custDataLst>
          </p:nvPr>
        </p:nvSpPr>
        <p:spPr>
          <a:xfrm>
            <a:off x="9237522" y="3295233"/>
            <a:ext cx="2116554" cy="2724029"/>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影响：影响患者生活质量，可能导致焦虑、抑郁等情绪问题</a:t>
            </a:r>
            <a:endParaRPr lang="zh-CN" altLang="en-US" sz="2000" spc="150">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https://d.book118.com/516015221123010044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6"/>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8.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8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a*1"/>
  <p:tag name="KSO_WM_UNIT_INDEX" val="1"/>
  <p:tag name="KSO_WM_UNIT_ISCONTENTSTITLE" val="0"/>
  <p:tag name="KSO_WM_UNIT_ISNUMDGMTITLE" val="0"/>
  <p:tag name="KSO_WM_UNIT_LAYERLEVEL" val="1"/>
  <p:tag name="KSO_WM_UNIT_NOCLEAR" val="0"/>
  <p:tag name="KSO_WM_UNIT_PRESET_TEXT" val="单击此处添加文档&#10;标题内容"/>
  <p:tag name="KSO_WM_UNIT_TYPE" val="a"/>
  <p:tag name="KSO_WM_UNIT_VALUE" val="30"/>
</p:tagLst>
</file>

<file path=ppt/tags/tag13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2"/>
  <p:tag name="KSO_WM_UNIT_INDEX" val="2"/>
  <p:tag name="KSO_WM_UNIT_LAYERLEVEL" val="1"/>
  <p:tag name="KSO_WM_UNIT_NOCLEAR" val="0"/>
  <p:tag name="KSO_WM_UNIT_PRESET_TEXT" val="YOUR LOGO"/>
  <p:tag name="KSO_WM_UNIT_SUBTYPE" val="g"/>
  <p:tag name="KSO_WM_UNIT_TYPE" val="f"/>
  <p:tag name="KSO_WM_UNIT_VALUE" val="36"/>
</p:tagLst>
</file>

<file path=ppt/tags/tag139.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1"/>
  <p:tag name="KSO_WM_UNIT_INDEX" val="1"/>
  <p:tag name="KSO_WM_UNIT_LAYERLEVEL" val="1"/>
  <p:tag name="KSO_WM_UNIT_NOCLEAR" val="0"/>
  <p:tag name="KSO_WM_UNIT_PRESET_TEXT" val="汇报时间：20XX/XX/XX"/>
  <p:tag name="KSO_WM_UNIT_SUBTYPE" val="c"/>
  <p:tag name="KSO_WM_UNIT_TYPE" val="f"/>
  <p:tag name="KSO_WM_UNIT_VALUE" val="8"/>
</p:tagLst>
</file>

<file path=ppt/tags/tag140.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3"/>
  <p:tag name="KSO_WM_UNIT_INDEX" val="3"/>
  <p:tag name="KSO_WM_UNIT_LAYERLEVEL" val="1"/>
  <p:tag name="KSO_WM_UNIT_NOCLEAR" val="0"/>
  <p:tag name="KSO_WM_UNIT_PRESET_TEXT" val="汇报人：WPS"/>
  <p:tag name="KSO_WM_UNIT_SUBTYPE" val="b"/>
  <p:tag name="KSO_WM_UNIT_TYPE" val="f"/>
  <p:tag name="KSO_WM_UNIT_VALUE" val="33"/>
</p:tagLst>
</file>

<file path=ppt/tags/tag141.xml><?xml version="1.0" encoding="utf-8"?>
<p:tagLst xmlns:p="http://schemas.openxmlformats.org/presentationml/2006/main">
  <p:tag name="KSO_WM_BEAUTIFY_FLAG" val="#wm#"/>
  <p:tag name="KSO_WM_SLIDE_ID" val="custom20230979_1"/>
  <p:tag name="KSO_WM_SLIDE_INDEX" val="1"/>
  <p:tag name="KSO_WM_SLIDE_ITEM_CNT" val="0"/>
  <p:tag name="KSO_WM_SLIDE_LAYOUT" val="a_f"/>
  <p:tag name="KSO_WM_SLIDE_LAYOUT_CNT" val="1_3"/>
  <p:tag name="KSO_WM_SLIDE_SUBTYPE" val="pureTxt"/>
  <p:tag name="KSO_WM_SLIDE_TYPE" val="title"/>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4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1_1"/>
  <p:tag name="KSO_WM_UNIT_INDEX" val="1_1_1"/>
  <p:tag name="KSO_WM_UNIT_LAYERLEVEL" val="1_1_1"/>
  <p:tag name="KSO_WM_UNIT_PRESET_TEXT" val="1"/>
  <p:tag name="KSO_WM_UNIT_SUBTYPE" val="d"/>
  <p:tag name="KSO_WM_UNIT_TEXT_FILL_FORE_SCHEMECOLOR_INDEX" val="2"/>
  <p:tag name="KSO_WM_UNIT_TEXT_FILL_TYPE" val="1"/>
  <p:tag name="KSO_WM_UNIT_TYPE" val="l_h_i"/>
  <p:tag name="KSO_WM_UNIT_USESOURCEFORMAT_APPLY" val="0"/>
</p:tagLst>
</file>

<file path=ppt/tags/tag14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2_1"/>
  <p:tag name="KSO_WM_UNIT_INDEX" val="1_2_1"/>
  <p:tag name="KSO_WM_UNIT_LAYERLEVEL" val="1_1_1"/>
  <p:tag name="KSO_WM_UNIT_PRESET_TEXT" val="2"/>
  <p:tag name="KSO_WM_UNIT_SUBTYPE" val="d"/>
  <p:tag name="KSO_WM_UNIT_TEXT_FILL_FORE_SCHEMECOLOR_INDEX" val="2"/>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3_1"/>
  <p:tag name="KSO_WM_UNIT_INDEX" val="1_3_1"/>
  <p:tag name="KSO_WM_UNIT_LAYERLEVEL" val="1_1_1"/>
  <p:tag name="KSO_WM_UNIT_PRESET_TEXT" val="3"/>
  <p:tag name="KSO_WM_UNIT_SUBTYPE" val="d"/>
  <p:tag name="KSO_WM_UNIT_TEXT_FILL_FORE_SCHEMECOLOR_INDEX" val="2"/>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4_1"/>
  <p:tag name="KSO_WM_UNIT_INDEX" val="1_4_1"/>
  <p:tag name="KSO_WM_UNIT_LAYERLEVEL" val="1_1_1"/>
  <p:tag name="KSO_WM_UNIT_PRESET_TEXT" val="4"/>
  <p:tag name="KSO_WM_UNIT_SUBTYPE" val="d"/>
  <p:tag name="KSO_WM_UNIT_TEXT_FILL_FORE_SCHEMECOLOR_INDEX" val="2"/>
  <p:tag name="KSO_WM_UNIT_TEXT_FILL_TYPE" val="1"/>
  <p:tag name="KSO_WM_UNIT_TYPE" val="l_h_i"/>
  <p:tag name="KSO_WM_UNIT_USESOURCEFORMAT_APPLY" val="0"/>
</p:tagLst>
</file>

<file path=ppt/tags/tag149.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5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2"/>
  <p:tag name="KSO_WM_UNIT_TEXT_FILL_TYPE" val="1"/>
  <p:tag name="KSO_WM_UNIT_TYPE" val="a"/>
  <p:tag name="KSO_WM_UNIT_USESOURCEFORMAT_APPLY" val="0"/>
  <p:tag name="KSO_WM_UNIT_VALUE" val="3"/>
</p:tagLst>
</file>

<file path=ppt/tags/tag15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2"/>
  <p:tag name="KSO_WM_UNIT_TEXT_FILL_TYPE" val="1"/>
  <p:tag name="KSO_WM_UNIT_TYPE" val="b"/>
  <p:tag name="KSO_WM_UNIT_USESOURCEFORMAT_APPLY" val="0"/>
  <p:tag name="KSO_WM_UNIT_VALUE" val="10"/>
</p:tagLst>
</file>

<file path=ppt/tags/tag15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5_1"/>
  <p:tag name="KSO_WM_UNIT_INDEX" val="1_5_1"/>
  <p:tag name="KSO_WM_UNIT_LAYERLEVEL" val="1_1_1"/>
  <p:tag name="KSO_WM_UNIT_PRESET_TEXT" val="5"/>
  <p:tag name="KSO_WM_UNIT_SUBTYPE" val="d"/>
  <p:tag name="KSO_WM_UNIT_TEXT_FILL_FORE_SCHEMECOLOR_INDEX" val="2"/>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54.xml><?xml version="1.0" encoding="utf-8"?>
<p:tagLst xmlns:p="http://schemas.openxmlformats.org/presentationml/2006/main">
  <p:tag name="KSO_WM_BEAUTIFY_FLAG" val="#wm#"/>
  <p:tag name="KSO_WM_DIAGRAM_GROUP_CODE" val="l1-1"/>
  <p:tag name="KSO_WM_SLIDE_DIAGTYPE" val="l"/>
  <p:tag name="KSO_WM_SLIDE_ID" val="custom20230979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ONE"/>
  <p:tag name="KSO_WM_UNIT_TYPE" val="e"/>
  <p:tag name="KSO_WM_UNIT_VALUE" val="13"/>
</p:tagLst>
</file>

<file path=ppt/tags/tag157.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2"/>
  <p:tag name="KSO_WM_UNIT_INDEX" val="1_1_2"/>
  <p:tag name="KSO_WM_UNIT_LAYERLEVEL" val="1_1_1"/>
  <p:tag name="KSO_WM_UNIT_TEXT_FILL_FORE_SCHEMECOLOR_INDEX" val="1"/>
  <p:tag name="KSO_WM_UNIT_TEXT_FILL_TYPE" val="1"/>
  <p:tag name="KSO_WM_UNIT_TYPE" val="l_h_i"/>
  <p:tag name="KSO_WM_UNIT_USESOURCEFORMAT_APPLY" val="0"/>
</p:tagLst>
</file>

<file path=ppt/tags/tag1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3*l_h_i*1_1_3"/>
  <p:tag name="KSO_WM_UNIT_INDEX" val="1_1_3"/>
  <p:tag name="KSO_WM_UNIT_LAYERLEVEL" val="1_1_1"/>
  <p:tag name="KSO_WM_UNIT_TEXT_FILL_FORE_SCHEMECOLOR_INDEX" val="1"/>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2"/>
  <p:tag name="KSO_WM_UNIT_INDEX" val="1_2_2"/>
  <p:tag name="KSO_WM_UNIT_LAYERLEVEL" val="1_1_1"/>
  <p:tag name="KSO_WM_UNIT_TEXT_FILL_FORE_SCHEMECOLOR_INDEX" val="1"/>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3*l_h_i*1_2_3"/>
  <p:tag name="KSO_WM_UNIT_INDEX" val="1_2_3"/>
  <p:tag name="KSO_WM_UNIT_LAYERLEVEL" val="1_1_1"/>
  <p:tag name="KSO_WM_UNIT_TEXT_FILL_FORE_SCHEMECOLOR_INDEX" val="1"/>
  <p:tag name="KSO_WM_UNIT_TEXT_FILL_TYPE" val="1"/>
  <p:tag name="KSO_WM_UNIT_TYPE" val="l_h_i"/>
  <p:tag name="KSO_WM_UNIT_USESOURCEFORMAT_APPLY" val="0"/>
</p:tagLst>
</file>

<file path=ppt/tags/tag1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2"/>
  <p:tag name="KSO_WM_UNIT_INDEX" val="1_3_2"/>
  <p:tag name="KSO_WM_UNIT_LAYERLEVEL" val="1_1_1"/>
  <p:tag name="KSO_WM_UNIT_TEXT_FILL_FORE_SCHEMECOLOR_INDEX" val="1"/>
  <p:tag name="KSO_WM_UNIT_TEXT_FILL_TYPE" val="1"/>
  <p:tag name="KSO_WM_UNIT_TYPE" val="l_h_i"/>
  <p:tag name="KSO_WM_UNIT_USESOURCEFORMAT_APPLY" val="0"/>
</p:tagLst>
</file>

<file path=ppt/tags/tag1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3*l_h_i*1_3_3"/>
  <p:tag name="KSO_WM_UNIT_INDEX" val="1_3_3"/>
  <p:tag name="KSO_WM_UNIT_LAYERLEVEL" val="1_1_1"/>
  <p:tag name="KSO_WM_UNIT_TEXT_FILL_FORE_SCHEMECOLOR_INDEX" val="1"/>
  <p:tag name="KSO_WM_UNIT_TEXT_FILL_TYPE" val="1"/>
  <p:tag name="KSO_WM_UNIT_TYPE" val="l_h_i"/>
  <p:tag name="KSO_WM_UNIT_USESOURCEFORMAT_APPLY" val="0"/>
</p:tagLst>
</file>

<file path=ppt/tags/tag1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2"/>
  <p:tag name="KSO_WM_UNIT_INDEX" val="1_4_2"/>
  <p:tag name="KSO_WM_UNIT_LAYERLEVEL" val="1_1_1"/>
  <p:tag name="KSO_WM_UNIT_TEXT_FILL_FORE_SCHEMECOLOR_INDEX" val="1"/>
  <p:tag name="KSO_WM_UNIT_TEXT_FILL_TYPE" val="1"/>
  <p:tag name="KSO_WM_UNIT_TYPE" val="l_h_i"/>
  <p:tag name="KSO_WM_UNIT_USESOURCEFORMAT_APPLY" val="0"/>
</p:tagLst>
</file>

<file path=ppt/tags/tag1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3*l_h_i*1_4_3"/>
  <p:tag name="KSO_WM_UNIT_INDEX" val="1_4_3"/>
  <p:tag name="KSO_WM_UNIT_LAYERLEVEL" val="1_1_1"/>
  <p:tag name="KSO_WM_UNIT_TEXT_FILL_FORE_SCHEMECOLOR_INDEX" val="1"/>
  <p:tag name="KSO_WM_UNIT_TEXT_FILL_TYPE" val="1"/>
  <p:tag name="KSO_WM_UNIT_TYPE" val="l_h_i"/>
  <p:tag name="KSO_WM_UNIT_USESOURCEFORMAT_APPLY" val="0"/>
</p:tagLst>
</file>

<file path=ppt/tags/tag1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74.xml><?xml version="1.0" encoding="utf-8"?>
<p:tagLst xmlns:p="http://schemas.openxmlformats.org/presentationml/2006/main">
  <p:tag name="KSO_WM_TEMPLATE_CATEGORY" val="custom"/>
  <p:tag name="KSO_WM_TEMPLATE_INDEX" val="20230979"/>
</p:tagLst>
</file>

<file path=ppt/tags/tag1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3"/>
  <p:tag name="KSO_WM_UNIT_INDEX" val="1_3_3"/>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1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7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8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3"/>
  <p:tag name="KSO_WM_UNIT_INDEX" val="1_1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8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3"/>
  <p:tag name="KSO_WM_UNIT_INDEX" val="1_2_3"/>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8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8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3"/>
  <p:tag name="KSO_WM_UNIT_INDEX" val="1_4_3"/>
  <p:tag name="KSO_WM_UNIT_LAYERLEVEL" val="1_1_1"/>
  <p:tag name="KSO_WM_UNIT_SHADOW_SCHEMECOLOR_INDEX" val="8"/>
  <p:tag name="KSO_WM_UNIT_TEXT_FILL_FORE_SCHEMECOLOR_INDEX" val="2"/>
  <p:tag name="KSO_WM_UNIT_TEXT_FILL_TYPE" val="1"/>
  <p:tag name="KSO_WM_UNIT_TYPE" val="l_h_i"/>
  <p:tag name="KSO_WM_UNIT_USESOURCEFORMAT_APPLY" val="0"/>
</p:tagLst>
</file>

<file path=ppt/tags/tag18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9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91.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92.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i*1_2_2"/>
  <p:tag name="KSO_WM_UNIT_INDEX" val="1_2_2"/>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193.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0_5*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94.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0_5*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95.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i*1_3_2"/>
  <p:tag name="KSO_WM_UNIT_INDEX" val="1_3_2"/>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96.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i*1_4_2"/>
  <p:tag name="KSO_WM_UNIT_INDEX" val="1_4_2"/>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197.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0_5*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98.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0_5*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99.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i*1_5_2"/>
  <p:tag name="KSO_WM_UNIT_INDEX" val="1_5_2"/>
  <p:tag name="KSO_WM_UNIT_LAYERLEVEL" val="1_1_1"/>
  <p:tag name="KSO_WM_UNIT_LINE_FILL_TYPE" val="2"/>
  <p:tag name="KSO_WM_UNIT_LINE_FORE_SCHEMECOLOR_INDEX" val="9"/>
  <p:tag name="KSO_WM_UNIT_TEXT_FILL_FORE_SCHEMECOLOR_INDEX" val="2"/>
  <p:tag name="KSO_WM_UNIT_TEXT_FILL_TYPE" val="1"/>
  <p:tag name="KSO_WM_UNIT_TYPE" val="l_h_i"/>
  <p:tag name="KSO_WM_UNIT_USESOURCEFORMAT_APPLY" val="0"/>
</p:tagLst>
</file>

<file path=ppt/tags/tag200.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i*1_6_2"/>
  <p:tag name="KSO_WM_UNIT_INDEX" val="1_6_2"/>
  <p:tag name="KSO_WM_UNIT_LAYERLEVEL" val="1_1_1"/>
  <p:tag name="KSO_WM_UNIT_LINE_FILL_TYPE" val="2"/>
  <p:tag name="KSO_WM_UNIT_LINE_FORE_SCHEMECOLOR_INDEX" val="10"/>
  <p:tag name="KSO_WM_UNIT_TEXT_FILL_FORE_SCHEMECOLOR_INDEX" val="2"/>
  <p:tag name="KSO_WM_UNIT_TEXT_FILL_TYPE" val="1"/>
  <p:tag name="KSO_WM_UNIT_TYPE" val="l_h_i"/>
  <p:tag name="KSO_WM_UNIT_USESOURCEFORMAT_APPLY" val="0"/>
</p:tagLst>
</file>

<file path=ppt/tags/tag201.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350_5*l_h_i*1_5_1"/>
  <p:tag name="KSO_WM_UNIT_INDEX" val="1_5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02.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350_5*l_h_i*1_6_1"/>
  <p:tag name="KSO_WM_UNIT_INDEX" val="1_6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03.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f*1_6_1"/>
  <p:tag name="KSO_WM_UNIT_INDEX" val="1_6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Lst>
</file>

<file path=ppt/tags/tag204.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f*1_5_1"/>
  <p:tag name="KSO_WM_UNIT_INDEX" val="1_5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Lst>
</file>

<file path=ppt/tags/tag205.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Lst>
</file>

<file path=ppt/tags/tag206.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Lst>
</file>

<file path=ppt/tags/tag207.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Lst>
</file>

<file path=ppt/tags/tag208.xml><?xml version="1.0" encoding="utf-8"?>
<p:tagLst xmlns:p="http://schemas.openxmlformats.org/presentationml/2006/main">
  <p:tag name="KSO_WM_BEAUTIFY_FLAG" val="#wm#"/>
  <p:tag name="KSO_WM_DIAGRAM_COLOR_TEXT_CAN_REMOVE" val="n"/>
  <p:tag name="KSO_WM_DIAGRAM_GROUP_CODE" val="l1-1"/>
  <p:tag name="KSO_WM_DIAGRAM_VERSION" val="3"/>
  <p:tag name="KSO_WM_TAG_VERSION" val="3.0"/>
  <p:tag name="KSO_WM_TEMPLATE_CATEGORY" val="diagram"/>
  <p:tag name="KSO_WM_TEMPLATE_INDEX" val="20231350"/>
  <p:tag name="KSO_WM_UNIT_COMPATIBLE" val="0"/>
  <p:tag name="KSO_WM_UNIT_DIAGRAM_ISNUMVISUAL" val="0"/>
  <p:tag name="KSO_WM_UNIT_DIAGRAM_ISREFERUNIT" val="0"/>
  <p:tag name="KSO_WM_UNIT_HIGHLIGHT" val="0"/>
  <p:tag name="KSO_WM_UNIT_ID" val="diagram20231350_5*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42"/>
</p:tagLst>
</file>

<file path=ppt/tags/tag209.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10.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WO"/>
  <p:tag name="KSO_WM_UNIT_TYPE" val="e"/>
  <p:tag name="KSO_WM_UNIT_VALUE" val="13"/>
</p:tagLst>
</file>

<file path=ppt/tags/tag211.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12.xml><?xml version="1.0" encoding="utf-8"?>
<p:tagLst xmlns:p="http://schemas.openxmlformats.org/presentationml/2006/main">
  <p:tag name="KSO_WM_TEMPLATE_CATEGORY" val="custom"/>
  <p:tag name="KSO_WM_TEMPLATE_INDEX" val="20230979"/>
</p:tagLst>
</file>

<file path=ppt/tags/tag21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10_1"/>
  <p:tag name="KSO_WM_UNIT_INDEX" val="1_10_1"/>
  <p:tag name="KSO_WM_UNIT_LAYERLEVEL" val="1_1_1"/>
  <p:tag name="KSO_WM_UNIT_LINE_FILL_TYPE" val="2"/>
  <p:tag name="KSO_WM_UNIT_LINE_FORE_SCHEMECOLOR_INDEX" val="5"/>
  <p:tag name="KSO_WM_UNIT_TYPE" val="m_h_i"/>
  <p:tag name="KSO_WM_UNIT_USESOURCEFORMAT_APPLY" val="0"/>
</p:tagLst>
</file>

<file path=ppt/tags/tag21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9_1"/>
  <p:tag name="KSO_WM_UNIT_INDEX" val="1_9_1"/>
  <p:tag name="KSO_WM_UNIT_LAYERLEVEL" val="1_1_1"/>
  <p:tag name="KSO_WM_UNIT_LINE_FILL_TYPE" val="2"/>
  <p:tag name="KSO_WM_UNIT_LINE_FORE_SCHEMECOLOR_INDEX" val="5"/>
  <p:tag name="KSO_WM_UNIT_TYPE" val="m_h_i"/>
  <p:tag name="KSO_WM_UNIT_USESOURCEFORMAT_APPLY" val="0"/>
</p:tagLst>
</file>

<file path=ppt/tags/tag21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8_1"/>
  <p:tag name="KSO_WM_UNIT_INDEX" val="1_8_1"/>
  <p:tag name="KSO_WM_UNIT_LAYERLEVEL" val="1_1_1"/>
  <p:tag name="KSO_WM_UNIT_LINE_FILL_TYPE" val="2"/>
  <p:tag name="KSO_WM_UNIT_LINE_FORE_SCHEMECOLOR_INDEX" val="5"/>
  <p:tag name="KSO_WM_UNIT_TYPE" val="m_h_i"/>
  <p:tag name="KSO_WM_UNIT_USESOURCEFORMAT_APPLY" val="0"/>
</p:tagLst>
</file>

<file path=ppt/tags/tag21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7_1"/>
  <p:tag name="KSO_WM_UNIT_INDEX" val="1_7_1"/>
  <p:tag name="KSO_WM_UNIT_LAYERLEVEL" val="1_1_1"/>
  <p:tag name="KSO_WM_UNIT_LINE_FILL_TYPE" val="2"/>
  <p:tag name="KSO_WM_UNIT_LINE_FORE_SCHEMECOLOR_INDEX" val="5"/>
  <p:tag name="KSO_WM_UNIT_TYPE" val="m_h_i"/>
  <p:tag name="KSO_WM_UNIT_USESOURCEFORMAT_APPLY" val="0"/>
</p:tagLst>
</file>

<file path=ppt/tags/tag21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6_1"/>
  <p:tag name="KSO_WM_UNIT_INDEX" val="1_6_1"/>
  <p:tag name="KSO_WM_UNIT_LAYERLEVEL" val="1_1_1"/>
  <p:tag name="KSO_WM_UNIT_LINE_FILL_TYPE" val="2"/>
  <p:tag name="KSO_WM_UNIT_LINE_FORE_SCHEMECOLOR_INDEX" val="5"/>
  <p:tag name="KSO_WM_UNIT_TYPE" val="m_h_i"/>
  <p:tag name="KSO_WM_UNIT_USESOURCEFORMAT_APPLY" val="0"/>
</p:tagLst>
</file>

<file path=ppt/tags/tag21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5_1"/>
  <p:tag name="KSO_WM_UNIT_INDEX" val="1_5_1"/>
  <p:tag name="KSO_WM_UNIT_LAYERLEVEL" val="1_1_1"/>
  <p:tag name="KSO_WM_UNIT_LINE_FILL_TYPE" val="2"/>
  <p:tag name="KSO_WM_UNIT_LINE_FORE_SCHEMECOLOR_INDEX" val="5"/>
  <p:tag name="KSO_WM_UNIT_TYPE" val="m_h_i"/>
  <p:tag name="KSO_WM_UNIT_USESOURCEFORMAT_APPLY" val="0"/>
</p:tagLst>
</file>

<file path=ppt/tags/tag21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4_1"/>
  <p:tag name="KSO_WM_UNIT_INDEX" val="1_4_1"/>
  <p:tag name="KSO_WM_UNIT_LAYERLEVEL" val="1_1_1"/>
  <p:tag name="KSO_WM_UNIT_LINE_FILL_TYPE" val="2"/>
  <p:tag name="KSO_WM_UNIT_LINE_FORE_SCHEMECOLOR_INDEX" val="5"/>
  <p:tag name="KSO_WM_UNIT_TYPE" val="m_h_i"/>
  <p:tag name="KSO_WM_UNIT_USESOURCEFORMAT_APPLY" val="0"/>
</p:tagLst>
</file>

<file path=ppt/tags/tag22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3_1"/>
  <p:tag name="KSO_WM_UNIT_INDEX" val="1_3_1"/>
  <p:tag name="KSO_WM_UNIT_LAYERLEVEL" val="1_1_1"/>
  <p:tag name="KSO_WM_UNIT_LINE_FILL_TYPE" val="2"/>
  <p:tag name="KSO_WM_UNIT_LINE_FORE_SCHEMECOLOR_INDEX" val="5"/>
  <p:tag name="KSO_WM_UNIT_TYPE" val="m_h_i"/>
  <p:tag name="KSO_WM_UNIT_USESOURCEFORMAT_APPLY" val="0"/>
</p:tagLst>
</file>

<file path=ppt/tags/tag22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2_1"/>
  <p:tag name="KSO_WM_UNIT_INDEX" val="1_2_1"/>
  <p:tag name="KSO_WM_UNIT_LAYERLEVEL" val="1_1_1"/>
  <p:tag name="KSO_WM_UNIT_LINE_FILL_TYPE" val="2"/>
  <p:tag name="KSO_WM_UNIT_LINE_FORE_SCHEMECOLOR_INDEX" val="5"/>
  <p:tag name="KSO_WM_UNIT_TYPE" val="m_h_i"/>
  <p:tag name="KSO_WM_UNIT_USESOURCEFORMAT_APPLY" val="0"/>
</p:tagLst>
</file>

<file path=ppt/tags/tag22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1_1"/>
  <p:tag name="KSO_WM_UNIT_INDEX" val="1_1_1"/>
  <p:tag name="KSO_WM_UNIT_LAYERLEVEL" val="1_1_1"/>
  <p:tag name="KSO_WM_UNIT_LINE_FILL_TYPE" val="2"/>
  <p:tag name="KSO_WM_UNIT_LINE_FORE_SCHEMECOLOR_INDEX" val="5"/>
  <p:tag name="KSO_WM_UNIT_TYPE" val="m_h_i"/>
  <p:tag name="KSO_WM_UNIT_USESOURCEFORMAT_APPLY" val="0"/>
</p:tagLst>
</file>

<file path=ppt/tags/tag22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2_1"/>
  <p:tag name="KSO_WM_UNIT_INDEX" val="1_2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2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4_1"/>
  <p:tag name="KSO_WM_UNIT_INDEX" val="1_4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2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6_1"/>
  <p:tag name="KSO_WM_UNIT_INDEX" val="1_6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2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8_1"/>
  <p:tag name="KSO_WM_UNIT_INDEX" val="1_8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2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10_1"/>
  <p:tag name="KSO_WM_UNIT_INDEX" val="1_10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2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1_1"/>
  <p:tag name="KSO_WM_UNIT_INDEX" val="1_1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2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3_1"/>
  <p:tag name="KSO_WM_UNIT_INDEX" val="1_3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3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5_1"/>
  <p:tag name="KSO_WM_UNIT_INDEX" val="1_5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3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7_1"/>
  <p:tag name="KSO_WM_UNIT_INDEX" val="1_7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3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9_1"/>
  <p:tag name="KSO_WM_UNIT_INDEX" val="1_9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3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i*1_1"/>
  <p:tag name="KSO_WM_UNIT_INDEX" val="1_1"/>
  <p:tag name="KSO_WM_UNIT_LAYERLEVEL" val="1_1"/>
  <p:tag name="KSO_WM_UNIT_LINE_FILL_TYPE" val="2"/>
  <p:tag name="KSO_WM_UNIT_LINE_FORE_SCHEMECOLOR_INDEX" val="5"/>
  <p:tag name="KSO_WM_UNIT_TYPE" val="m_i"/>
  <p:tag name="KSO_WM_UNIT_USESOURCEFORMAT_APPLY" val="0"/>
</p:tagLst>
</file>

<file path=ppt/tags/tag23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10_2"/>
  <p:tag name="KSO_WM_UNIT_INDEX" val="1_10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3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7_2"/>
  <p:tag name="KSO_WM_UNIT_INDEX" val="1_7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3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9_2"/>
  <p:tag name="KSO_WM_UNIT_INDEX" val="1_9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3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8_2"/>
  <p:tag name="KSO_WM_UNIT_INDEX" val="1_8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3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6_2"/>
  <p:tag name="KSO_WM_UNIT_INDEX" val="1_6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3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5_2"/>
  <p:tag name="KSO_WM_UNIT_INDEX" val="1_5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4_2"/>
  <p:tag name="KSO_WM_UNIT_INDEX" val="1_4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3_2"/>
  <p:tag name="KSO_WM_UNIT_INDEX" val="1_3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2_2"/>
  <p:tag name="KSO_WM_UNIT_INDEX" val="1_2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1_2"/>
  <p:tag name="KSO_WM_UNIT_INDEX" val="1_1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4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52_5*l_h_i*1_1_2"/>
  <p:tag name="KSO_WM_UNIT_INDEX" val="1_1_2"/>
  <p:tag name="KSO_WM_UNIT_LAYERLEVEL" val="1_1_1"/>
  <p:tag name="KSO_WM_UNIT_LINE_FILL_TYPE" val="2"/>
  <p:tag name="KSO_WM_UNIT_LINE_FORE_SCHEMECOLOR_INDEX" val="13"/>
  <p:tag name="KSO_WM_UNIT_SHADOW_SCHEMECOLOR_INDEX" val="5"/>
  <p:tag name="KSO_WM_UNIT_TEXT_FILL_FORE_SCHEMECOLOR_INDEX" val="2"/>
  <p:tag name="KSO_WM_UNIT_TEXT_FILL_TYPE" val="1"/>
  <p:tag name="KSO_WM_UNIT_TYPE" val="l_h_i"/>
  <p:tag name="KSO_WM_UNIT_USESOURCEFORMAT_APPLY" val="0"/>
</p:tagLst>
</file>

<file path=ppt/tags/tag24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f*1_1_1"/>
  <p:tag name="KSO_WM_UNIT_INDEX" val="1_1_1"/>
  <p:tag name="KSO_WM_UNIT_LAYERLEVEL" val="1_1_1"/>
  <p:tag name="KSO_WM_UNIT_NOCLEAR" val="0"/>
  <p:tag name="KSO_WM_UNIT_PRESET_TEXT" val="单击此处输入你的智能图形项正文"/>
  <p:tag name="KSO_WM_UNIT_SUBTYPE" val="a"/>
  <p:tag name="KSO_WM_UNIT_TEXT_FILL_FORE_SCHEMECOLOR_INDEX" val="13"/>
  <p:tag name="KSO_WM_UNIT_TEXT_FILL_TYPE" val="1"/>
  <p:tag name="KSO_WM_UNIT_TYPE" val="l_h_f"/>
  <p:tag name="KSO_WM_UNIT_USESOURCEFORMAT_APPLY" val="0"/>
</p:tagLst>
</file>

<file path=ppt/tags/tag24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i*1_1_1"/>
  <p:tag name="KSO_WM_UNIT_INDEX" val="1_1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24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2_5*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2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52_5*l_h_i*1_2_2"/>
  <p:tag name="KSO_WM_UNIT_INDEX" val="1_2_2"/>
  <p:tag name="KSO_WM_UNIT_LAYERLEVEL" val="1_1_1"/>
  <p:tag name="KSO_WM_UNIT_LINE_FILL_TYPE" val="2"/>
  <p:tag name="KSO_WM_UNIT_LINE_FORE_SCHEMECOLOR_INDEX" val="13"/>
  <p:tag name="KSO_WM_UNIT_SHADOW_SCHEMECOLOR_INDEX" val="6"/>
  <p:tag name="KSO_WM_UNIT_TEXT_FILL_FORE_SCHEMECOLOR_INDEX" val="2"/>
  <p:tag name="KSO_WM_UNIT_TEXT_FILL_TYPE" val="1"/>
  <p:tag name="KSO_WM_UNIT_TYPE" val="l_h_i"/>
  <p:tag name="KSO_WM_UNIT_USESOURCEFORMAT_APPLY" val="0"/>
</p:tagLst>
</file>

<file path=ppt/tags/tag24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f*1_2_1"/>
  <p:tag name="KSO_WM_UNIT_INDEX" val="1_2_1"/>
  <p:tag name="KSO_WM_UNIT_LAYERLEVEL" val="1_1_1"/>
  <p:tag name="KSO_WM_UNIT_NOCLEAR" val="0"/>
  <p:tag name="KSO_WM_UNIT_PRESET_TEXT" val="单击此处输入你的智能图形项正文"/>
  <p:tag name="KSO_WM_UNIT_SUBTYPE" val="a"/>
  <p:tag name="KSO_WM_UNIT_TEXT_FILL_FORE_SCHEMECOLOR_INDEX" val="13"/>
  <p:tag name="KSO_WM_UNIT_TEXT_FILL_TYPE" val="1"/>
  <p:tag name="KSO_WM_UNIT_TYPE" val="l_h_f"/>
  <p:tag name="KSO_WM_UNIT_USESOURCEFORMAT_APPLY" val="0"/>
</p:tagLst>
</file>

<file path=ppt/tags/tag25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i*1_2_1"/>
  <p:tag name="KSO_WM_UNIT_INDEX" val="1_2_1"/>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25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2_5*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25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52_5*l_h_i*1_3_2"/>
  <p:tag name="KSO_WM_UNIT_INDEX" val="1_3_2"/>
  <p:tag name="KSO_WM_UNIT_LAYERLEVEL" val="1_1_1"/>
  <p:tag name="KSO_WM_UNIT_LINE_FILL_TYPE" val="2"/>
  <p:tag name="KSO_WM_UNIT_LINE_FORE_SCHEMECOLOR_INDEX" val="13"/>
  <p:tag name="KSO_WM_UNIT_SHADOW_SCHEMECOLOR_INDEX" val="5"/>
  <p:tag name="KSO_WM_UNIT_TEXT_FILL_FORE_SCHEMECOLOR_INDEX" val="2"/>
  <p:tag name="KSO_WM_UNIT_TEXT_FILL_TYPE" val="1"/>
  <p:tag name="KSO_WM_UNIT_TYPE" val="l_h_i"/>
  <p:tag name="KSO_WM_UNIT_USESOURCEFORMAT_APPLY" val="0"/>
</p:tagLst>
</file>

<file path=ppt/tags/tag2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f*1_3_1"/>
  <p:tag name="KSO_WM_UNIT_INDEX" val="1_3_1"/>
  <p:tag name="KSO_WM_UNIT_LAYERLEVEL" val="1_1_1"/>
  <p:tag name="KSO_WM_UNIT_NOCLEAR" val="0"/>
  <p:tag name="KSO_WM_UNIT_PRESET_TEXT" val="单击此处输入你的智能图形项正文"/>
  <p:tag name="KSO_WM_UNIT_SUBTYPE" val="a"/>
  <p:tag name="KSO_WM_UNIT_TEXT_FILL_FORE_SCHEMECOLOR_INDEX" val="13"/>
  <p:tag name="KSO_WM_UNIT_TEXT_FILL_TYPE" val="1"/>
  <p:tag name="KSO_WM_UNIT_TYPE" val="l_h_f"/>
  <p:tag name="KSO_WM_UNIT_USESOURCEFORMAT_APPLY" val="0"/>
</p:tagLst>
</file>

<file path=ppt/tags/tag2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i*1_3_1"/>
  <p:tag name="KSO_WM_UNIT_INDEX" val="1_3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2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2_5*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2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52_5*l_h_i*1_4_2"/>
  <p:tag name="KSO_WM_UNIT_INDEX" val="1_4_2"/>
  <p:tag name="KSO_WM_UNIT_LAYERLEVEL" val="1_1_1"/>
  <p:tag name="KSO_WM_UNIT_LINE_FILL_TYPE" val="2"/>
  <p:tag name="KSO_WM_UNIT_LINE_FORE_SCHEMECOLOR_INDEX" val="13"/>
  <p:tag name="KSO_WM_UNIT_SHADOW_SCHEMECOLOR_INDEX" val="5"/>
  <p:tag name="KSO_WM_UNIT_TEXT_FILL_FORE_SCHEMECOLOR_INDEX" val="2"/>
  <p:tag name="KSO_WM_UNIT_TEXT_FILL_TYPE" val="1"/>
  <p:tag name="KSO_WM_UNIT_TYPE" val="l_h_i"/>
  <p:tag name="KSO_WM_UNIT_USESOURCEFORMAT_APPLY" val="0"/>
</p:tagLst>
</file>

<file path=ppt/tags/tag2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f*1_4_1"/>
  <p:tag name="KSO_WM_UNIT_INDEX" val="1_4_1"/>
  <p:tag name="KSO_WM_UNIT_LAYERLEVEL" val="1_1_1"/>
  <p:tag name="KSO_WM_UNIT_NOCLEAR" val="0"/>
  <p:tag name="KSO_WM_UNIT_PRESET_TEXT" val="单击此处输入你的智能图形项正文"/>
  <p:tag name="KSO_WM_UNIT_SUBTYPE" val="a"/>
  <p:tag name="KSO_WM_UNIT_TEXT_FILL_FORE_SCHEMECOLOR_INDEX" val="13"/>
  <p:tag name="KSO_WM_UNIT_TEXT_FILL_TYPE" val="1"/>
  <p:tag name="KSO_WM_UNIT_TYPE" val="l_h_f"/>
  <p:tag name="KSO_WM_UNIT_USESOURCEFORMAT_APPLY" val="0"/>
</p:tagLst>
</file>

<file path=ppt/tags/tag2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i*1_4_1"/>
  <p:tag name="KSO_WM_UNIT_INDEX" val="1_4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2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2_5*l_h_i*1_4_3"/>
  <p:tag name="KSO_WM_UNIT_INDEX" val="1_4_3"/>
  <p:tag name="KSO_WM_UNIT_LAYERLEVEL" val="1_1_1"/>
  <p:tag name="KSO_WM_UNIT_TEXT_FILL_FORE_SCHEMECOLOR_INDEX" val="2"/>
  <p:tag name="KSO_WM_UNIT_TEXT_FILL_TYPE" val="1"/>
  <p:tag name="KSO_WM_UNIT_TYPE" val="l_h_i"/>
  <p:tag name="KSO_WM_UNIT_USESOURCEFORMAT_APPLY" val="0"/>
</p:tagLst>
</file>

<file path=ppt/tags/tag2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52_5*l_h_i*1_5_2"/>
  <p:tag name="KSO_WM_UNIT_INDEX" val="1_5_2"/>
  <p:tag name="KSO_WM_UNIT_LAYERLEVEL" val="1_1_1"/>
  <p:tag name="KSO_WM_UNIT_LINE_FILL_TYPE" val="2"/>
  <p:tag name="KSO_WM_UNIT_LINE_FORE_SCHEMECOLOR_INDEX" val="13"/>
  <p:tag name="KSO_WM_UNIT_SHADOW_SCHEMECOLOR_INDEX" val="6"/>
  <p:tag name="KSO_WM_UNIT_TEXT_FILL_FORE_SCHEMECOLOR_INDEX" val="2"/>
  <p:tag name="KSO_WM_UNIT_TEXT_FILL_TYPE" val="1"/>
  <p:tag name="KSO_WM_UNIT_TYPE" val="l_h_i"/>
  <p:tag name="KSO_WM_UNIT_USESOURCEFORMAT_APPLY" val="0"/>
</p:tagLst>
</file>

<file path=ppt/tags/tag2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f*1_5_1"/>
  <p:tag name="KSO_WM_UNIT_INDEX" val="1_5_1"/>
  <p:tag name="KSO_WM_UNIT_LAYERLEVEL" val="1_1_1"/>
  <p:tag name="KSO_WM_UNIT_NOCLEAR" val="0"/>
  <p:tag name="KSO_WM_UNIT_PRESET_TEXT" val="单击此处输入你的智能图形项正文"/>
  <p:tag name="KSO_WM_UNIT_SUBTYPE" val="a"/>
  <p:tag name="KSO_WM_UNIT_TEXT_FILL_FORE_SCHEMECOLOR_INDEX" val="13"/>
  <p:tag name="KSO_WM_UNIT_TEXT_FILL_TYPE" val="1"/>
  <p:tag name="KSO_WM_UNIT_TYPE" val="l_h_f"/>
  <p:tag name="KSO_WM_UNIT_USESOURCEFORMAT_APPLY" val="0"/>
  <p:tag name="KSO_WM_UNIT_VALUE" val="16"/>
</p:tagLst>
</file>

<file path=ppt/tags/tag2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i*1_5_1"/>
  <p:tag name="KSO_WM_UNIT_INDEX" val="1_5_1"/>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2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2_5*l_h_i*1_5_3"/>
  <p:tag name="KSO_WM_UNIT_INDEX" val="1_5_3"/>
  <p:tag name="KSO_WM_UNIT_LAYERLEVEL" val="1_1_1"/>
  <p:tag name="KSO_WM_UNIT_TEXT_FILL_FORE_SCHEMECOLOR_INDEX" val="2"/>
  <p:tag name="KSO_WM_UNIT_TEXT_FILL_TYPE" val="1"/>
  <p:tag name="KSO_WM_UNIT_TYPE" val="l_h_i"/>
  <p:tag name="KSO_WM_UNIT_USESOURCEFORMAT_APPLY" val="0"/>
</p:tagLst>
</file>

<file path=ppt/tags/tag2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16"/>
  <p:tag name="KSO_WM_UNIT_FILL_TYPE" val="1"/>
  <p:tag name="KSO_WM_UNIT_HIGHLIGHT" val="0"/>
  <p:tag name="KSO_WM_UNIT_ID" val="diagram20231352_5*l_h_i*1_6_2"/>
  <p:tag name="KSO_WM_UNIT_INDEX" val="1_6_2"/>
  <p:tag name="KSO_WM_UNIT_LAYERLEVEL" val="1_1_1"/>
  <p:tag name="KSO_WM_UNIT_LINE_FILL_TYPE" val="2"/>
  <p:tag name="KSO_WM_UNIT_LINE_FORE_SCHEMECOLOR_INDEX" val="13"/>
  <p:tag name="KSO_WM_UNIT_SHADOW_SCHEMECOLOR_INDEX" val="5"/>
  <p:tag name="KSO_WM_UNIT_TEXT_FILL_FORE_SCHEMECOLOR_INDEX" val="2"/>
  <p:tag name="KSO_WM_UNIT_TEXT_FILL_TYPE" val="1"/>
  <p:tag name="KSO_WM_UNIT_TYPE" val="l_h_i"/>
  <p:tag name="KSO_WM_UNIT_USESOURCEFORMAT_APPLY" val="0"/>
</p:tagLst>
</file>

<file path=ppt/tags/tag2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f*1_6_1"/>
  <p:tag name="KSO_WM_UNIT_INDEX" val="1_6_1"/>
  <p:tag name="KSO_WM_UNIT_LAYERLEVEL" val="1_1_1"/>
  <p:tag name="KSO_WM_UNIT_NOCLEAR" val="0"/>
  <p:tag name="KSO_WM_UNIT_PRESET_TEXT" val="单击此处输入你的智能图形项正文"/>
  <p:tag name="KSO_WM_UNIT_SUBTYPE" val="a"/>
  <p:tag name="KSO_WM_UNIT_TEXT_FILL_FORE_SCHEMECOLOR_INDEX" val="13"/>
  <p:tag name="KSO_WM_UNIT_TEXT_FILL_TYPE" val="1"/>
  <p:tag name="KSO_WM_UNIT_TYPE" val="l_h_f"/>
  <p:tag name="KSO_WM_UNIT_USESOURCEFORMAT_APPLY" val="0"/>
</p:tagLst>
</file>

<file path=ppt/tags/tag2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HIGHLIGHT" val="0"/>
  <p:tag name="KSO_WM_UNIT_ID" val="diagram20231352_5*l_h_i*1_6_1"/>
  <p:tag name="KSO_WM_UNIT_INDEX" val="1_6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2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2.0872440944882,&quot;width&quot;:780.6373228346457}"/>
  <p:tag name="KSO_WM_TAG_VERSION" val="3.0"/>
  <p:tag name="KSO_WM_TEMPLATE_CATEGORY" val="diagram"/>
  <p:tag name="KSO_WM_TEMPLATE_INDEX" val="20231352"/>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2_5*l_h_i*1_6_3"/>
  <p:tag name="KSO_WM_UNIT_INDEX" val="1_6_3"/>
  <p:tag name="KSO_WM_UNIT_LAYERLEVEL" val="1_1_1"/>
  <p:tag name="KSO_WM_UNIT_TEXT_FILL_FORE_SCHEMECOLOR_INDEX" val="2"/>
  <p:tag name="KSO_WM_UNIT_TEXT_FILL_TYPE" val="1"/>
  <p:tag name="KSO_WM_UNIT_TYPE" val="l_h_i"/>
  <p:tag name="KSO_WM_UNIT_USESOURCEFORMAT_APPLY" val="0"/>
</p:tagLst>
</file>

<file path=ppt/tags/tag26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69.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HREE"/>
  <p:tag name="KSO_WM_UNIT_TYPE" val="e"/>
  <p:tag name="KSO_WM_UNIT_VALUE" val="13"/>
</p:tagLst>
</file>

<file path=ppt/tags/tag270.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2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1_3"/>
  <p:tag name="KSO_WM_UNIT_INDEX" val="1_1_3"/>
  <p:tag name="KSO_WM_UNIT_LAYERLEVEL" val="1_1_1"/>
  <p:tag name="KSO_WM_UNIT_LINE_FILL_TYPE" val="2"/>
  <p:tag name="KSO_WM_UNIT_LINE_FORE_SCHEMECOLOR_INDEX" val="5"/>
  <p:tag name="KSO_WM_UNIT_TEXT_FILL_FORE_SCHEMECOLOR_INDEX" val="13"/>
  <p:tag name="KSO_WM_UNIT_TEXT_FILL_TYPE" val="1"/>
  <p:tag name="KSO_WM_UNIT_TYPE" val="l_h_i"/>
  <p:tag name="KSO_WM_UNIT_USESOURCEFORMAT_APPLY" val="0"/>
</p:tagLst>
</file>

<file path=ppt/tags/tag2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7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2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17_3*l_h_i*1_2_3"/>
  <p:tag name="KSO_WM_UNIT_INDEX" val="1_2_3"/>
  <p:tag name="KSO_WM_UNIT_LAYERLEVEL" val="1_1_1"/>
  <p:tag name="KSO_WM_UNIT_LINE_FILL_TYPE" val="2"/>
  <p:tag name="KSO_WM_UNIT_LINE_FORE_SCHEMECOLOR_INDEX" val="6"/>
  <p:tag name="KSO_WM_UNIT_TEXT_FILL_FORE_SCHEMECOLOR_INDEX" val="13"/>
  <p:tag name="KSO_WM_UNIT_TEXT_FILL_TYPE" val="1"/>
  <p:tag name="KSO_WM_UNIT_TYPE" val="l_h_i"/>
  <p:tag name="KSO_WM_UNIT_USESOURCEFORMAT_APPLY" val="0"/>
</p:tagLst>
</file>

<file path=ppt/tags/tag2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27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17_3*l_h_i*1_3_3"/>
  <p:tag name="KSO_WM_UNIT_INDEX" val="1_3_3"/>
  <p:tag name="KSO_WM_UNIT_LAYERLEVEL" val="1_1_1"/>
  <p:tag name="KSO_WM_UNIT_LINE_FILL_TYPE" val="2"/>
  <p:tag name="KSO_WM_UNIT_LINE_FORE_SCHEMECOLOR_INDEX" val="7"/>
  <p:tag name="KSO_WM_UNIT_TEXT_FILL_FORE_SCHEMECOLOR_INDEX" val="13"/>
  <p:tag name="KSO_WM_UNIT_TEXT_FILL_TYPE" val="1"/>
  <p:tag name="KSO_WM_UNIT_TYPE" val="l_h_i"/>
  <p:tag name="KSO_WM_UNIT_USESOURCEFORMAT_APPLY" val="0"/>
</p:tagLst>
</file>

<file path=ppt/tags/tag27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8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2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17_3*l_h_i*1_4_3"/>
  <p:tag name="KSO_WM_UNIT_INDEX" val="1_4_3"/>
  <p:tag name="KSO_WM_UNIT_LAYERLEVEL" val="1_1_1"/>
  <p:tag name="KSO_WM_UNIT_LINE_FILL_TYPE" val="2"/>
  <p:tag name="KSO_WM_UNIT_LINE_FORE_SCHEMECOLOR_INDEX" val="8"/>
  <p:tag name="KSO_WM_UNIT_TEXT_FILL_FORE_SCHEMECOLOR_INDEX" val="13"/>
  <p:tag name="KSO_WM_UNIT_TEXT_FILL_TYPE" val="1"/>
  <p:tag name="KSO_WM_UNIT_TYPE" val="l_h_i"/>
  <p:tag name="KSO_WM_UNIT_USESOURCEFORMAT_APPLY" val="0"/>
</p:tagLst>
</file>

<file path=ppt/tags/tag2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28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28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48"/>
</p:tagLst>
</file>

<file path=ppt/tags/tag28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48"/>
</p:tagLst>
</file>

<file path=ppt/tags/tag287.xml><?xml version="1.0" encoding="utf-8"?>
<p:tagLst xmlns:p="http://schemas.openxmlformats.org/presentationml/2006/main">
  <p:tag name="KSO_WM_TEMPLATE_CATEGORY" val="custom"/>
  <p:tag name="KSO_WM_TEMPLATE_INDEX" val="20230979"/>
</p:tagLst>
</file>

<file path=ppt/tags/tag28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14.7823622047244,&quot;width&quot;:859.0757480314962}"/>
  <p:tag name="KSO_WM_TAG_VERSION" val="3.0"/>
  <p:tag name="KSO_WM_TEMPLATE_CATEGORY" val="diagram"/>
  <p:tag name="KSO_WM_TEMPLATE_INDEX" val="20231318"/>
  <p:tag name="KSO_WM_UNIT_COMPATIBLE" val="0"/>
  <p:tag name="KSO_WM_UNIT_DIAGRAM_ISNUMVISUAL" val="0"/>
  <p:tag name="KSO_WM_UNIT_DIAGRAM_ISREFERUNIT" val="0"/>
  <p:tag name="KSO_WM_UNIT_FILL_FORE_SCHEMECOLOR_INDEX" val="5"/>
  <p:tag name="KSO_WM_UNIT_FILL_FORE_SCHEMECOLOR_INDEX_1" val="5"/>
  <p:tag name="KSO_WM_UNIT_FILL_FORE_SCHEMECOLOR_INDEX_1_BRIGHTNESS" val="0.95"/>
  <p:tag name="KSO_WM_UNIT_FILL_FORE_SCHEMECOLOR_INDEX_1_POS" val="0"/>
  <p:tag name="KSO_WM_UNIT_FILL_FORE_SCHEMECOLOR_INDEX_1_TRANS" val="0.7"/>
  <p:tag name="KSO_WM_UNIT_FILL_FORE_SCHEMECOLOR_INDEX_2" val="5"/>
  <p:tag name="KSO_WM_UNIT_FILL_FORE_SCHEMECOLOR_INDEX_2_BRIGHTNESS" val="0"/>
  <p:tag name="KSO_WM_UNIT_FILL_FORE_SCHEMECOLOR_INDEX_2_POS" val="1"/>
  <p:tag name="KSO_WM_UNIT_FILL_FORE_SCHEMECOLOR_INDEX_2_TRANS" val="0.2"/>
  <p:tag name="KSO_WM_UNIT_FILL_GRADIENT_ANGLE" val="90"/>
  <p:tag name="KSO_WM_UNIT_FILL_GRADIENT_DIRECTION" val="1"/>
  <p:tag name="KSO_WM_UNIT_FILL_GRADIENT_TYPE" val="0"/>
  <p:tag name="KSO_WM_UNIT_FILL_TYPE" val="3"/>
  <p:tag name="KSO_WM_UNIT_HIGHLIGHT" val="0"/>
  <p:tag name="KSO_WM_UNIT_ID" val="diagram20231318_3*l_h_i*1_1_2"/>
  <p:tag name="KSO_WM_UNIT_INDEX" val="1_1_2"/>
  <p:tag name="KSO_WM_UNIT_LAYERLEVEL" val="1_1_1"/>
  <p:tag name="KSO_WM_UNIT_TEXT_FILL_FORE_SCHEMECOLOR_INDEX_BRIGHTNESS" val="0"/>
  <p:tag name="KSO_WM_UNIT_TEXT_FILL_TYPE" val="1"/>
  <p:tag name="KSO_WM_UNIT_TYPE" val="l_h_i"/>
  <p:tag name="KSO_WM_UNIT_USESOURCEFORMAT_APPLY" val="0"/>
</p:tagLst>
</file>

<file path=ppt/tags/tag28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14.7823622047244,&quot;width&quot;:859.0757480314962}"/>
  <p:tag name="KSO_WM_TAG_VERSION" val="3.0"/>
  <p:tag name="KSO_WM_TEMPLATE_CATEGORY" val="diagram"/>
  <p:tag name="KSO_WM_TEMPLATE_INDEX" val="20231318"/>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31318_3*l_h_i*1_1_3"/>
  <p:tag name="KSO_WM_UNIT_INDEX" val="1_1_3"/>
  <p:tag name="KSO_WM_UNIT_LAYERLEVEL" val="1_1_1"/>
  <p:tag name="KSO_WM_UNIT_TEXT_FILL_FORE_SCHEMECOLOR_INDEX_BRIGHTNESS" val="0"/>
  <p:tag name="KSO_WM_UNIT_TEXT_FILL_TYPE" val="1"/>
  <p:tag name="KSO_WM_UNIT_TYPE" val="l_h_i"/>
  <p:tag name="KSO_WM_UNIT_USESOURCEFORMAT_APPLY" val="0"/>
</p:tagLst>
</file>

<file path=ppt/tags/tag29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14.7823622047244,&quot;width&quot;:859.0757480314962}"/>
  <p:tag name="KSO_WM_TAG_VERSION" val="3.0"/>
  <p:tag name="KSO_WM_TEMPLATE_CATEGORY" val="diagram"/>
  <p:tag name="KSO_WM_TEMPLATE_INDEX" val="20231318"/>
  <p:tag name="KSO_WM_UNIT_COMPATIBLE" val="0"/>
  <p:tag name="KSO_WM_UNIT_DIAGRAM_ISNUMVISUAL" val="0"/>
  <p:tag name="KSO_WM_UNIT_DIAGRAM_ISREFERUNIT" val="0"/>
  <p:tag name="KSO_WM_UNIT_HIGHLIGHT" val="0"/>
  <p:tag name="KSO_WM_UNIT_ID" val="diagram20231318_3*l_h_i*1_1_1"/>
  <p:tag name="KSO_WM_UNIT_INDEX" val="1_1_1"/>
  <p:tag name="KSO_WM_UNIT_LAYERLEVEL" val="1_1_1"/>
  <p:tag name="KSO_WM_UNIT_SUBTYPE" val="d"/>
  <p:tag name="KSO_WM_UNIT_TEXT_FILL_FORE_SCHEMECOLOR_INDEX_BRIGHTNESS" val="0"/>
  <p:tag name="KSO_WM_UNIT_TEXT_FILL_TYPE" val="1"/>
  <p:tag name="KSO_WM_UNIT_TYPE" val="l_h_i"/>
  <p:tag name="KSO_WM_UNIT_USESOURCEFORMAT_APPLY" val="0"/>
</p:tagLst>
</file>

<file path=ppt/tags/tag29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14.7823622047244,&quot;width&quot;:859.0757480314962}"/>
  <p:tag name="KSO_WM_TAG_VERSION" val="3.0"/>
  <p:tag name="KSO_WM_TEMPLATE_CATEGORY" val="diagram"/>
  <p:tag name="KSO_WM_TEMPLATE_INDEX" val="20231318"/>
  <p:tag name="KSO_WM_UNIT_COMPATIBLE" val="0"/>
  <p:tag name="KSO_WM_UNIT_DIAGRAM_ISNUMVISUAL" val="0"/>
  <p:tag name="KSO_WM_UNIT_DIAGRAM_ISREFERUNIT" val="0"/>
  <p:tag name="KSO_WM_UNIT_FILL_FORE_SCHEMECOLOR_INDEX" val="6"/>
  <p:tag name="KSO_WM_UNIT_FILL_FORE_SCHEMECOLOR_INDEX_1" val="5"/>
  <p:tag name="KSO_WM_UNIT_FILL_FORE_SCHEMECOLOR_INDEX_1_BRIGHTNESS" val="0.95"/>
  <p:tag name="KSO_WM_UNIT_FILL_FORE_SCHEMECOLOR_INDEX_1_POS" val="0"/>
  <p:tag name="KSO_WM_UNIT_FILL_FORE_SCHEMECOLOR_INDEX_1_TRANS" val="0.7"/>
  <p:tag name="KSO_WM_UNIT_FILL_FORE_SCHEMECOLOR_INDEX_2" val="7"/>
  <p:tag name="KSO_WM_UNIT_FILL_FORE_SCHEMECOLOR_INDEX_2_BRIGHTNESS" val="0"/>
  <p:tag name="KSO_WM_UNIT_FILL_FORE_SCHEMECOLOR_INDEX_2_POS" val="1"/>
  <p:tag name="KSO_WM_UNIT_FILL_FORE_SCHEMECOLOR_INDEX_2_TRANS" val="0.2"/>
  <p:tag name="KSO_WM_UNIT_FILL_GRADIENT_ANGLE" val="90"/>
  <p:tag name="KSO_WM_UNIT_FILL_GRADIENT_DIRECTION" val="1"/>
  <p:tag name="KSO_WM_UNIT_FILL_GRADIENT_TYPE" val="0"/>
  <p:tag name="KSO_WM_UNIT_FILL_TYPE" val="3"/>
  <p:tag name="KSO_WM_UNIT_HIGHLIGHT" val="0"/>
  <p:tag name="KSO_WM_UNIT_ID" val="diagram20231318_3*l_h_i*1_2_2"/>
  <p:tag name="KSO_WM_UNIT_INDEX" val="1_2_2"/>
  <p:tag name="KSO_WM_UNIT_LAYERLEVEL" val="1_1_1"/>
  <p:tag name="KSO_WM_UNIT_TEXT_FILL_FORE_SCHEMECOLOR_INDEX_BRIGHTNESS" val="0"/>
  <p:tag name="KSO_WM_UNIT_TEXT_FILL_TYPE" val="1"/>
  <p:tag name="KSO_WM_UNIT_TYPE" val="l_h_i"/>
  <p:tag name="KSO_WM_UNIT_USESOURCEFORMAT_APPLY" val="0"/>
</p:tagLst>
</file>

<file path=ppt/tags/tag29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14.7823622047244,&quot;width&quot;:859.0757480314962}"/>
  <p:tag name="KSO_WM_TAG_VERSION" val="3.0"/>
  <p:tag name="KSO_WM_TEMPLATE_CATEGORY" val="diagram"/>
  <p:tag name="KSO_WM_TEMPLATE_INDEX" val="20231318"/>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31318_3*l_h_i*1_2_3"/>
  <p:tag name="KSO_WM_UNIT_INDEX" val="1_2_3"/>
  <p:tag name="KSO_WM_UNIT_LAYERLEVEL" val="1_1_1"/>
  <p:tag name="KSO_WM_UNIT_TEXT_FILL_FORE_SCHEMECOLOR_INDEX_BRIGHTNESS" val="0"/>
  <p:tag name="KSO_WM_UNIT_TEXT_FILL_TYPE" val="1"/>
  <p:tag name="KSO_WM_UNIT_TYPE" val="l_h_i"/>
  <p:tag name="KSO_WM_UNIT_USESOURCEFORMAT_APPLY" val="0"/>
</p:tagLst>
</file>

<file path=ppt/tags/tag29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14.7823622047244,&quot;width&quot;:859.0757480314962}"/>
  <p:tag name="KSO_WM_TAG_VERSION" val="3.0"/>
  <p:tag name="KSO_WM_TEMPLATE_CATEGORY" val="diagram"/>
  <p:tag name="KSO_WM_TEMPLATE_INDEX" val="20231318"/>
  <p:tag name="KSO_WM_UNIT_COMPATIBLE" val="0"/>
  <p:tag name="KSO_WM_UNIT_DIAGRAM_ISNUMVISUAL" val="0"/>
  <p:tag name="KSO_WM_UNIT_DIAGRAM_ISREFERUNIT" val="0"/>
  <p:tag name="KSO_WM_UNIT_HIGHLIGHT" val="0"/>
  <p:tag name="KSO_WM_UNIT_ID" val="diagram20231318_3*l_h_i*1_2_1"/>
  <p:tag name="KSO_WM_UNIT_INDEX" val="1_2_1"/>
  <p:tag name="KSO_WM_UNIT_LAYERLEVEL" val="1_1_1"/>
  <p:tag name="KSO_WM_UNIT_SUBTYPE" val="d"/>
  <p:tag name="KSO_WM_UNIT_TEXT_FILL_FORE_SCHEMECOLOR_INDEX_BRIGHTNESS" val="0"/>
  <p:tag name="KSO_WM_UNIT_TEXT_FILL_TYPE" val="1"/>
  <p:tag name="KSO_WM_UNIT_TYPE" val="l_h_i"/>
  <p:tag name="KSO_WM_UNIT_USESOURCEFORMAT_APPLY" val="0"/>
</p:tagLst>
</file>

<file path=ppt/tags/tag29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14.7823622047244,&quot;width&quot;:859.0757480314962}"/>
  <p:tag name="KSO_WM_TAG_VERSION" val="3.0"/>
  <p:tag name="KSO_WM_TEMPLATE_CATEGORY" val="diagram"/>
  <p:tag name="KSO_WM_TEMPLATE_INDEX" val="20231318"/>
  <p:tag name="KSO_WM_UNIT_COMPATIBLE" val="0"/>
  <p:tag name="KSO_WM_UNIT_DIAGRAM_ISNUMVISUAL" val="0"/>
  <p:tag name="KSO_WM_UNIT_DIAGRAM_ISREFERUNIT" val="0"/>
  <p:tag name="KSO_WM_UNIT_FILL_FORE_SCHEMECOLOR_INDEX" val="7"/>
  <p:tag name="KSO_WM_UNIT_FILL_FORE_SCHEMECOLOR_INDEX_1" val="5"/>
  <p:tag name="KSO_WM_UNIT_FILL_FORE_SCHEMECOLOR_INDEX_1_BRIGHTNESS" val="0.95"/>
  <p:tag name="KSO_WM_UNIT_FILL_FORE_SCHEMECOLOR_INDEX_1_POS" val="0"/>
  <p:tag name="KSO_WM_UNIT_FILL_FORE_SCHEMECOLOR_INDEX_1_TRANS" val="0.7"/>
  <p:tag name="KSO_WM_UNIT_FILL_FORE_SCHEMECOLOR_INDEX_2" val="9"/>
  <p:tag name="KSO_WM_UNIT_FILL_FORE_SCHEMECOLOR_INDEX_2_BRIGHTNESS" val="0"/>
  <p:tag name="KSO_WM_UNIT_FILL_FORE_SCHEMECOLOR_INDEX_2_POS" val="1"/>
  <p:tag name="KSO_WM_UNIT_FILL_FORE_SCHEMECOLOR_INDEX_2_TRANS" val="0.2"/>
  <p:tag name="KSO_WM_UNIT_FILL_GRADIENT_ANGLE" val="90"/>
  <p:tag name="KSO_WM_UNIT_FILL_GRADIENT_DIRECTION" val="1"/>
  <p:tag name="KSO_WM_UNIT_FILL_GRADIENT_TYPE" val="0"/>
  <p:tag name="KSO_WM_UNIT_FILL_TYPE" val="3"/>
  <p:tag name="KSO_WM_UNIT_HIGHLIGHT" val="0"/>
  <p:tag name="KSO_WM_UNIT_ID" val="diagram20231318_3*l_h_i*1_3_2"/>
  <p:tag name="KSO_WM_UNIT_INDEX" val="1_3_2"/>
  <p:tag name="KSO_WM_UNIT_LAYERLEVEL" val="1_1_1"/>
  <p:tag name="KSO_WM_UNIT_TEXT_FILL_FORE_SCHEMECOLOR_INDEX_BRIGHTNESS" val="0"/>
  <p:tag name="KSO_WM_UNIT_TEXT_FILL_TYPE" val="1"/>
  <p:tag name="KSO_WM_UNIT_TYPE" val="l_h_i"/>
  <p:tag name="KSO_WM_UNIT_USESOURCEFORMAT_APPLY" val="0"/>
</p:tagLst>
</file>

<file path=ppt/tags/tag29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14.7823622047244,&quot;width&quot;:859.0757480314962}"/>
  <p:tag name="KSO_WM_TAG_VERSION" val="3.0"/>
  <p:tag name="KSO_WM_TEMPLATE_CATEGORY" val="diagram"/>
  <p:tag name="KSO_WM_TEMPLATE_INDEX" val="20231318"/>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31318_3*l_h_i*1_3_3"/>
  <p:tag name="KSO_WM_UNIT_INDEX" val="1_3_3"/>
  <p:tag name="KSO_WM_UNIT_LAYERLEVEL" val="1_1_1"/>
  <p:tag name="KSO_WM_UNIT_TEXT_FILL_FORE_SCHEMECOLOR_INDEX_BRIGHTNESS" val="0"/>
  <p:tag name="KSO_WM_UNIT_TEXT_FILL_TYPE" val="1"/>
  <p:tag name="KSO_WM_UNIT_TYPE" val="l_h_i"/>
  <p:tag name="KSO_WM_UNIT_USESOURCEFORMAT_APPLY" val="0"/>
</p:tagLst>
</file>

<file path=ppt/tags/tag29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14.7823622047244,&quot;width&quot;:859.0757480314962}"/>
  <p:tag name="KSO_WM_TAG_VERSION" val="3.0"/>
  <p:tag name="KSO_WM_TEMPLATE_CATEGORY" val="diagram"/>
  <p:tag name="KSO_WM_TEMPLATE_INDEX" val="20231318"/>
  <p:tag name="KSO_WM_UNIT_COMPATIBLE" val="0"/>
  <p:tag name="KSO_WM_UNIT_DIAGRAM_ISNUMVISUAL" val="0"/>
  <p:tag name="KSO_WM_UNIT_DIAGRAM_ISREFERUNIT" val="0"/>
  <p:tag name="KSO_WM_UNIT_HIGHLIGHT" val="0"/>
  <p:tag name="KSO_WM_UNIT_ID" val="diagram20231318_3*l_h_i*1_3_1"/>
  <p:tag name="KSO_WM_UNIT_INDEX" val="1_3_1"/>
  <p:tag name="KSO_WM_UNIT_LAYERLEVEL" val="1_1_1"/>
  <p:tag name="KSO_WM_UNIT_SUBTYPE" val="d"/>
  <p:tag name="KSO_WM_UNIT_TEXT_FILL_FORE_SCHEMECOLOR_INDEX_BRIGHTNESS" val="0"/>
  <p:tag name="KSO_WM_UNIT_TEXT_FILL_TYPE" val="1"/>
  <p:tag name="KSO_WM_UNIT_TYPE" val="l_h_i"/>
  <p:tag name="KSO_WM_UNIT_USESOURCEFORMAT_APPLY" val="0"/>
</p:tagLst>
</file>

<file path=ppt/tags/tag29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14.7823622047244,&quot;width&quot;:859.0757480314962}"/>
  <p:tag name="KSO_WM_TAG_VERSION" val="3.0"/>
  <p:tag name="KSO_WM_TEMPLATE_CATEGORY" val="diagram"/>
  <p:tag name="KSO_WM_TEMPLATE_INDEX" val="20231318"/>
  <p:tag name="KSO_WM_UNIT_COMPATIBLE" val="0"/>
  <p:tag name="KSO_WM_UNIT_DIAGRAM_ISNUMVISUAL" val="0"/>
  <p:tag name="KSO_WM_UNIT_DIAGRAM_ISREFERUNIT" val="0"/>
  <p:tag name="KSO_WM_UNIT_FILL_FORE_SCHEMECOLOR_INDEX" val="8"/>
  <p:tag name="KSO_WM_UNIT_FILL_FORE_SCHEMECOLOR_INDEX_1" val="5"/>
  <p:tag name="KSO_WM_UNIT_FILL_FORE_SCHEMECOLOR_INDEX_1_BRIGHTNESS" val="0.95"/>
  <p:tag name="KSO_WM_UNIT_FILL_FORE_SCHEMECOLOR_INDEX_1_POS" val="0"/>
  <p:tag name="KSO_WM_UNIT_FILL_FORE_SCHEMECOLOR_INDEX_1_TRANS" val="0.7"/>
  <p:tag name="KSO_WM_UNIT_FILL_FORE_SCHEMECOLOR_INDEX_2" val="10"/>
  <p:tag name="KSO_WM_UNIT_FILL_FORE_SCHEMECOLOR_INDEX_2_BRIGHTNESS" val="0"/>
  <p:tag name="KSO_WM_UNIT_FILL_FORE_SCHEMECOLOR_INDEX_2_POS" val="1"/>
  <p:tag name="KSO_WM_UNIT_FILL_FORE_SCHEMECOLOR_INDEX_2_TRANS" val="0.2"/>
  <p:tag name="KSO_WM_UNIT_FILL_GRADIENT_ANGLE" val="90"/>
  <p:tag name="KSO_WM_UNIT_FILL_GRADIENT_DIRECTION" val="1"/>
  <p:tag name="KSO_WM_UNIT_FILL_GRADIENT_TYPE" val="0"/>
  <p:tag name="KSO_WM_UNIT_FILL_TYPE" val="3"/>
  <p:tag name="KSO_WM_UNIT_HIGHLIGHT" val="0"/>
  <p:tag name="KSO_WM_UNIT_ID" val="diagram20231318_3*l_h_i*1_4_2"/>
  <p:tag name="KSO_WM_UNIT_INDEX" val="1_4_2"/>
  <p:tag name="KSO_WM_UNIT_LAYERLEVEL" val="1_1_1"/>
  <p:tag name="KSO_WM_UNIT_TEXT_FILL_FORE_SCHEMECOLOR_INDEX_BRIGHTNESS" val="0"/>
  <p:tag name="KSO_WM_UNIT_TEXT_FILL_TYPE" val="1"/>
  <p:tag name="KSO_WM_UNIT_TYPE" val="l_h_i"/>
  <p:tag name="KSO_WM_UNIT_USESOURCEFORMAT_APPLY" val="0"/>
</p:tagLst>
</file>

<file path=ppt/tags/tag29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14.7823622047244,&quot;width&quot;:859.0757480314962}"/>
  <p:tag name="KSO_WM_TAG_VERSION" val="3.0"/>
  <p:tag name="KSO_WM_TEMPLATE_CATEGORY" val="diagram"/>
  <p:tag name="KSO_WM_TEMPLATE_INDEX" val="20231318"/>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31318_3*l_h_i*1_4_3"/>
  <p:tag name="KSO_WM_UNIT_INDEX" val="1_4_3"/>
  <p:tag name="KSO_WM_UNIT_LAYERLEVEL" val="1_1_1"/>
  <p:tag name="KSO_WM_UNIT_TEXT_FILL_FORE_SCHEMECOLOR_INDEX_BRIGHTNESS" val="0"/>
  <p:tag name="KSO_WM_UNIT_TEXT_FILL_TYPE" val="1"/>
  <p:tag name="KSO_WM_UNIT_TYPE" val="l_h_i"/>
  <p:tag name="KSO_WM_UNIT_USESOURCEFORMAT_APPLY" val="0"/>
</p:tagLst>
</file>

<file path=ppt/tags/tag29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14.7823622047244,&quot;width&quot;:859.0757480314962}"/>
  <p:tag name="KSO_WM_TAG_VERSION" val="3.0"/>
  <p:tag name="KSO_WM_TEMPLATE_CATEGORY" val="diagram"/>
  <p:tag name="KSO_WM_TEMPLATE_INDEX" val="20231318"/>
  <p:tag name="KSO_WM_UNIT_COMPATIBLE" val="0"/>
  <p:tag name="KSO_WM_UNIT_DIAGRAM_ISNUMVISUAL" val="0"/>
  <p:tag name="KSO_WM_UNIT_DIAGRAM_ISREFERUNIT" val="0"/>
  <p:tag name="KSO_WM_UNIT_HIGHLIGHT" val="0"/>
  <p:tag name="KSO_WM_UNIT_ID" val="diagram20231318_3*l_h_i*1_4_1"/>
  <p:tag name="KSO_WM_UNIT_INDEX" val="1_4_1"/>
  <p:tag name="KSO_WM_UNIT_LAYERLEVEL" val="1_1_1"/>
  <p:tag name="KSO_WM_UNIT_SUBTYPE" val="d"/>
  <p:tag name="KSO_WM_UNIT_TEXT_FILL_FORE_SCHEMECOLOR_INDEX_BRIGHTNESS" val="0"/>
  <p:tag name="KSO_WM_UNIT_TEXT_FILL_TYPE" val="1"/>
  <p:tag name="KSO_WM_UNIT_TYPE" val="l_h_i"/>
  <p:tag name="KSO_WM_UNIT_USESOURCEFORMAT_APPLY" val="0"/>
</p:tagLst>
</file>

<file path=ppt/tags/tag30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14.7823622047244,&quot;width&quot;:859.0757480314962}"/>
  <p:tag name="KSO_WM_TAG_VERSION" val="3.0"/>
  <p:tag name="KSO_WM_TEMPLATE_CATEGORY" val="diagram"/>
  <p:tag name="KSO_WM_TEMPLATE_INDEX" val="20231318"/>
  <p:tag name="KSO_WM_UNIT_COMPATIBLE" val="0"/>
  <p:tag name="KSO_WM_UNIT_DIAGRAM_ISNUMVISUAL" val="0"/>
  <p:tag name="KSO_WM_UNIT_DIAGRAM_ISREFERUNIT" val="0"/>
  <p:tag name="KSO_WM_UNIT_HIGHLIGHT" val="0"/>
  <p:tag name="KSO_WM_UNIT_ID" val="diagram20231318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_BRIGHTNESS" val="0"/>
  <p:tag name="KSO_WM_UNIT_TEXT_FILL_TYPE" val="1"/>
  <p:tag name="KSO_WM_UNIT_TYPE" val="l_h_f"/>
  <p:tag name="KSO_WM_UNIT_USESOURCEFORMAT_APPLY" val="0"/>
</p:tagLst>
</file>

<file path=ppt/tags/tag30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14.7823622047244,&quot;width&quot;:859.0757480314962}"/>
  <p:tag name="KSO_WM_TAG_VERSION" val="3.0"/>
  <p:tag name="KSO_WM_TEMPLATE_CATEGORY" val="diagram"/>
  <p:tag name="KSO_WM_TEMPLATE_INDEX" val="20231318"/>
  <p:tag name="KSO_WM_UNIT_COMPATIBLE" val="0"/>
  <p:tag name="KSO_WM_UNIT_DIAGRAM_ISNUMVISUAL" val="0"/>
  <p:tag name="KSO_WM_UNIT_DIAGRAM_ISREFERUNIT" val="0"/>
  <p:tag name="KSO_WM_UNIT_HIGHLIGHT" val="0"/>
  <p:tag name="KSO_WM_UNIT_ID" val="diagram20231318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_BRIGHTNESS" val="0"/>
  <p:tag name="KSO_WM_UNIT_TEXT_FILL_TYPE" val="1"/>
  <p:tag name="KSO_WM_UNIT_TYPE" val="l_h_f"/>
  <p:tag name="KSO_WM_UNIT_USESOURCEFORMAT_APPLY" val="0"/>
</p:tagLst>
</file>

<file path=ppt/tags/tag30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14.7823622047244,&quot;width&quot;:859.0757480314962}"/>
  <p:tag name="KSO_WM_TAG_VERSION" val="3.0"/>
  <p:tag name="KSO_WM_TEMPLATE_CATEGORY" val="diagram"/>
  <p:tag name="KSO_WM_TEMPLATE_INDEX" val="20231318"/>
  <p:tag name="KSO_WM_UNIT_COMPATIBLE" val="0"/>
  <p:tag name="KSO_WM_UNIT_DIAGRAM_ISNUMVISUAL" val="0"/>
  <p:tag name="KSO_WM_UNIT_DIAGRAM_ISREFERUNIT" val="0"/>
  <p:tag name="KSO_WM_UNIT_HIGHLIGHT" val="0"/>
  <p:tag name="KSO_WM_UNIT_ID" val="diagram20231318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_BRIGHTNESS" val="0"/>
  <p:tag name="KSO_WM_UNIT_TEXT_FILL_TYPE" val="1"/>
  <p:tag name="KSO_WM_UNIT_TYPE" val="l_h_f"/>
  <p:tag name="KSO_WM_UNIT_USESOURCEFORMAT_APPLY" val="0"/>
</p:tagLst>
</file>

<file path=ppt/tags/tag30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14.7823622047244,&quot;width&quot;:859.0757480314962}"/>
  <p:tag name="KSO_WM_TAG_VERSION" val="3.0"/>
  <p:tag name="KSO_WM_TEMPLATE_CATEGORY" val="diagram"/>
  <p:tag name="KSO_WM_TEMPLATE_INDEX" val="20231318"/>
  <p:tag name="KSO_WM_UNIT_COMPATIBLE" val="0"/>
  <p:tag name="KSO_WM_UNIT_DIAGRAM_ISNUMVISUAL" val="0"/>
  <p:tag name="KSO_WM_UNIT_DIAGRAM_ISREFERUNIT" val="0"/>
  <p:tag name="KSO_WM_UNIT_HIGHLIGHT" val="0"/>
  <p:tag name="KSO_WM_UNIT_ID" val="diagram20231318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_BRIGHTNESS" val="0"/>
  <p:tag name="KSO_WM_UNIT_TEXT_FILL_TYPE" val="1"/>
  <p:tag name="KSO_WM_UNIT_TYPE" val="l_h_f"/>
  <p:tag name="KSO_WM_UNIT_USESOURCEFORMAT_APPLY" val="0"/>
</p:tagLst>
</file>

<file path=ppt/tags/tag30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43">
      <a:dk1>
        <a:sysClr val="windowText" lastClr="000000"/>
      </a:dk1>
      <a:lt1>
        <a:sysClr val="window" lastClr="FFFFFF"/>
      </a:lt1>
      <a:dk2>
        <a:srgbClr val="1E3643"/>
      </a:dk2>
      <a:lt2>
        <a:srgbClr val="EAFCFB"/>
      </a:lt2>
      <a:accent1>
        <a:srgbClr val="20DAD6"/>
      </a:accent1>
      <a:accent2>
        <a:srgbClr val="43AFB6"/>
      </a:accent2>
      <a:accent3>
        <a:srgbClr val="3F8297"/>
      </a:accent3>
      <a:accent4>
        <a:srgbClr val="3D6C87"/>
      </a:accent4>
      <a:accent5>
        <a:srgbClr val="FFC961"/>
      </a:accent5>
      <a:accent6>
        <a:srgbClr val="FF9845"/>
      </a:accent6>
      <a:hlink>
        <a:srgbClr val="0026E5"/>
      </a:hlink>
      <a:folHlink>
        <a:srgbClr val="7E1FAD"/>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4">
              <a:alpha val="5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l">
          <a:defRPr dirty="0" smtClean="0">
            <a:solidFill>
              <a:schemeClr val="accent4"/>
            </a:solidFill>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微软雅黑</vt:lpstr>
      <vt:lpstr>Office Theme</vt:lpstr>
      <vt:lpstr>氟西汀中毒查房</vt:lpstr>
      <vt:lpstr>目录</vt:lpstr>
      <vt:lpstr>氟西汀中毒概述</vt:lpstr>
      <vt:lpstr>氟西汀的简介</vt:lpstr>
      <vt:lpstr>氟西汀的中毒机制</vt:lpstr>
      <vt:lpstr>氟西汀的中毒表现</vt:lpstr>
      <vt:lpstr>病例汇报</vt:lpstr>
      <vt:lpstr>患者基本信息</vt:lpstr>
      <vt:lpstr>入院病史</vt:lpstr>
      <vt:lpstr>诊疗过程</vt:lpstr>
      <vt:lpstr>护理诊断</vt:lpstr>
      <vt:lpstr>焦虑</vt:lpstr>
      <vt:lpstr>疼痛</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2024-09-12T22:37:11.713</cp:lastPrinted>
  <dcterms:created xsi:type="dcterms:W3CDTF">2024-09-12T14:37:11Z</dcterms:created>
  <dcterms:modified xsi:type="dcterms:W3CDTF">2024-09-12T14:37:14Z</dcterms:modified>
</cp:coreProperties>
</file>