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77056-ABEB-41D0-ABFF-B4C866D0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8F560-AACC-489D-A98B-D6D560280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D883C-29A6-4768-82CF-2B9DCE65B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12B7B-82D8-4CE2-9FA7-103CAAB3F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54B22D-725D-4368-8468-2D582DF25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67765E-6366-43CD-88C0-2C6B45D3B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862D1-D5B0-4DF4-83A6-DA58F7EFF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2C0D2-6913-4A8C-8FCF-6A246261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DD25A-6757-4A0F-8E84-11C84879D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1C4B5-F77B-4D9A-968E-990294A9A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271AC-21DC-4399-B275-01319E28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2000313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《向量的概念及运算》ppt课件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向量的运算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向量的数量积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向量的向量积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向量的混合积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11" r="251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向量是一种具有大小和方向的量，表示为带箭头的线段。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向量是数学中一个基本概念，表示为带箭头的线段，由起点、终点和方向确定。向量的大小或模表示其长度，方向表示其指向。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向量可以用大写字母表示，如A、B、C等，也可以用有向线段表示。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在数学中，向量通常用大写字母表示，如A、B、C等。同时，向量也可以用有向线段表示，起点在原点，终点在平面内任意一点。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向量的表示方法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向量的模表示向量的大小或长度，计算公式为$sqrt{x^2 + y^2}$。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向量的模表示向量的大小或长度，计算公式为$sqrt{x^2 + y^2}$。其中，x和y分别表示向量在x轴和y轴上的分量。向量的模是非负实数，表示向量从起点到终点的长度。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向量的运算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向量加法的定义与性质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是向量空间中的一种基本运算，它遵循平行四边形法则或三角形法则。向量加法的几何意义是，将两个向量首尾相接，以第一个向量的起点为起点，第二个向量的终点为终点，作一条新的向量，该向量就是两个向量的和。向量加法满足交换律和结合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向量的加法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数乘的定义与性质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数乘是向量空间中的一种运算，它通过乘以一个标量来改变向量的长度和方向。数乘的几何意义是，将一个向量按照比例放大或缩小。数乘满足结合律和分配律。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向量的数乘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向量减法的定义与性质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是向量加法的逆运算，它可以通过加上一个相反的向量来实现。向量减法的几何意义是，将两个向量首尾相接，以第一个向量的起点为起点，第二个向量的终点为终点，作一条新的向量，该向量就是从第一个向量到第二个向量的差。向量减法满足交换律和结合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向量的减法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数乘运算的运算律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数乘运算满足一些重要的运算律。结合律表明，无论标量与向量的乘法顺序如何，结果都是相同的。分配律表明，标量与向量的加法或减法相乘时，结果等于标量分别与每个向量的加法或减法结果相乘。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向量的数乘运算律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向量的数量积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https://d.book118.com/516020003130010035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2024-09-05T10:04:06.584</cp:lastPrinted>
  <dcterms:created xsi:type="dcterms:W3CDTF">2024-09-05T02:04:06Z</dcterms:created>
  <dcterms:modified xsi:type="dcterms:W3CDTF">2024-09-05T02:04:08Z</dcterms:modified>
</cp:coreProperties>
</file>