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7CC6E-EA68-4C6C-A038-064AA9965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2E65E-C8D4-4F4E-BA07-E6C3918E2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4EF50-0E36-47BB-B6C3-8614A4277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28B8E-CC3F-4044-8B38-2FFF1BEA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B610F-9922-49A6-8BD0-1D375777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9C423-2227-4453-8982-0F494FD1A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2D9BD0-4323-4889-9613-8FF3343B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0D43D-AE96-4B56-85FE-36026EA1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A538B-2B6F-420C-8E2F-552EAD27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7C346-5BCF-4E8B-9306-B52C0FA2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68CD9-8783-4442-B47F-EEF0FABA1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00412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养老服务与护理行业现状及发展趋势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市场需求与供给分析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行业经营模式与竞争格局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从业人员素质与培训体系建设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创新驱动与科技发展应用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政策支持与社会资本参与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77" r="331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为老年人提供生活照顾、康复护理、精神慰藉等服务的总称，旨在满足老年人在生活、健康、心理等方面的需求。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针对老年人、病患等特定人群，提供医疗护理、康复护理、心理护理等专业服务，以促进其身心健康。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随着人口老龄化趋势的加剧，养老服务与护理行业逐渐受到重视，经历了从家庭养老到社会化养老的转变，形成了多元化的服务模式和体系。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目前，养老服务与护理行业已成为一个庞大的产业，涵盖了机构养老、社区养老、居家养老等多种服务模式，以及医疗护理、康复护理、心理护理等多个专业领域。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相关部门制定了养老服务与护理行业的服务标准、管理标准等，推动了行业的标准化、规范化发展。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政府出台了一系列政策措施，如《关于加快推进养老服务业发展的意见》、《关于促进护理服务业发展的指导意见》等，为养老服务与护理行业的发展提供了有力支持。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相关法律法规不断完善，如《老年人权益保障法》、《医疗机构管理条例》等，为养老服务与护理行业的规范发展提供了法律保障。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市场需求与供给分析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随着人口老龄化的加剧，老年人口数量不断增长，对养老服务的需求也随之增加。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高龄老人比例上升，空巢老人、失能老人数量增加，对养老服务的专业性和个性化需求提高。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老年人口数量及结构变化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老年人口结构变化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需求专业化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随着老年人口的高龄化和失能化，对专业医疗和护理服务的需求不断增加。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需求个性化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老年人的生活习惯、兴趣爱好、健康状况等各不相同，对养老服务有个性化的需求。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老年人对养老服务的需求包括生活照料、医疗护理、精神慰藉等多个方面，呈现出多样化的特点。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护理服务供给不足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当前护理服务供给总量不足，尤其是专业护理人才短缺，无法满足日益增长的养老服务需求。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由于缺乏统一的服务标准和监管机制，护理服务质量参差不齐，影响了老年人的获得感和满意度。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护理服务成本较高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护理服务涉及人力、物力等多个方面的投入，成本较高，对普通家庭而言是一笔不小的开支。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护理服务供给现状及挑战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行业经营模式与竞争格局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14" r="162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420" r="194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政府主导，提供基本养老服务，收费较低，但服务质量和设施条件可能有限。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公立养老机构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市场化运作，服务质量和设施条件较好，但收费较高。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民营养老机构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依托社区资源，提供便捷的养老服务，适合需要轻度照护的老年人。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社区养老机构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将医疗和养老相结合，提供专业的医疗护理和养老服务，适合需要较高照护等级的老年人。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医养结合机构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养老机构类型及特点比较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品牌效应、资源共享、标准化管理、规模效应。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品牌化、专业化、规模化。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投资大、管理难度大、服务质量参差不齐。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连锁经营模式分析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目前养老服务与护理行业竞争激烈，市场集中度逐渐提高，品牌化、专业化成为竞争关键。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包括公立养老机构、民营养老机构、外资养老机构等。其中，民营养老机构在数量和服务质量上占据优势，外资养老机构则凭借其先进的管理理念和模式逐渐崭露头角。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从业人员素质与培训体系建设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https://d.book118.com/516020041230010044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2024-09-13T10:51:26.421</cp:lastPrinted>
  <dcterms:created xsi:type="dcterms:W3CDTF">2024-09-13T02:51:26Z</dcterms:created>
  <dcterms:modified xsi:type="dcterms:W3CDTF">2024-09-13T02:51:28Z</dcterms:modified>
</cp:coreProperties>
</file>