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4F36-97A4-48F6-8286-8D9A39D6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76361-A7B8-45CF-B9AD-321CE6E2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0BF9A-1CE4-4456-B06A-6F7E1CDA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90739-0D91-4855-BFEB-AD4F65B3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7F41D-7C6F-49FF-BD82-E577E25D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060DB-36B8-4403-AE99-2C8E2DB9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9B9DD-CCCB-43C6-96EA-680EFC0C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3AAE8-5B28-42E1-B11F-DA131181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9557F-B625-4EA6-9FFE-5CDEF584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0E3D6-CFC1-43C0-97C8-FBE960620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60513-F4FA-483A-B7DF-CCEBCB05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004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养老护理：全面指南\n## 1.养老护理的基本概念与重要性\n### 1.1养老护理的定义与目的\n### 1.2养老护理的重要性及挑战\n### 1.3养老护理的主要服务类型\n## 2.养老护理的需求分析与评估\n### 2.1养老护理需求的产生原因\n### 2.2养老护理需求的评估方法\n### 2.3养老护理需求的类型与程度\n## 3.养老护理服务的提供与选择\n### 3.1养老护理服务的提供者类型\n### 3.2养老护理服务的选择标准\n### 3.3养老护理服务的费用与支付\n## 4.养老护理人员的培训与管理\n### 4.1养老护理人员的基本素质要求\n### 4.2养老护理人员的培训内容与方式\n### 4.3养老护理人员的管理与激励机制\n## 5.养老护理设施与环境建设\n### 5.1养老护理设施的种类与功能\n### 5.2养老护理设施的建设标准与要求\n### 5.3养老护理环境的设计与优化\n## 6.养老护理产业的发展趋势与政策导向\n### 6.1养老护理产业的发展现状与挑战\n### 6.2养老护理产业的发展趋势与机遇\n### 6.3养老护理产业的政策导向与支持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如何养老护理：全面指南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养老护理的基本概念与重要性</a:t>
            </a:r>
            <a:endParaRPr/>
          </a:p>
        </p:txBody>
      </p:sp>
      <p:sp>
        <p:nvSpPr>
          <p:cNvPr id="1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养老护理的定义与目的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养老护理是指为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老年人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生活照顾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心理关爱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生活照顾：包括饮食、起居、清洁、穿着等方面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健康护理：包括疾病预防、治疗、康复等方面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心理关爱：包括心理疏导、情感交流、社交活动等方面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养老护理的目的是帮助老年人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保持身心健康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实现尊严生活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提高生活质量：通过提供日常生活照顾，使老年人生活更加便利、舒适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保持身心健康：通过健康护理，预防疾病、延缓衰老，使老年人身体健康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实现尊严生活：通过心理关爱，满足老年人的社交需求，使老年人心理愉悦</a:t>
            </a:r>
            <a:endParaRPr/>
          </a:p>
        </p:txBody>
      </p:sp>
      <p:cxnSp>
        <p:nvCxnSpPr>
          <p:cNvPr id="2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养老护理的重要性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应对人口老龄化：随着人口老龄化加剧，养老护理需求不断增加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提高老年人生活质量：养老护理帮助老年人提高生活质量，实现尊严生活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减轻家庭负担：养老护理减轻家庭成员照顾老年人的负担，提高家庭幸福感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养老护理面临的挑战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护理人员短缺：养老护理人员数量有限，难以满足市场需求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护理服务质量参差不齐：养老护理服务质量存在差距，影响老年人生活质量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护理费用高昂：养老护理费用较高，部分老年人难以承担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家庭养老护理：护理人员在老年人家庭为其提供护理服务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保姆式护理：全程照顾老年人的日常生活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钟点式护理：按小时为老年人提供生活照顾、健康护理等服务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社区养老护理：在社区为老年人提供护理服务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日间护理：为老年人提供日间生活照顾、健康护理等服务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短期托养：为老年人提供短期的住宿、护理等服务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养老机构养老护理：在养老机构为老年人提供护理服务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全托护理：为老年人提供24小时的生活照顾、健康护理等服务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半托护理：为老年人提供白天的生活照顾、健康护理等服务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养老护理的主要服务类型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养老护理的需求分析与评估</a:t>
            </a:r>
            <a:endParaRPr/>
          </a:p>
        </p:txBody>
      </p:sp>
      <p:sp>
        <p:nvSpPr>
          <p:cNvPr id="2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0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1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2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3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5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年龄增长：随着年龄的增长，老年人的生理、心理功能逐渐减退，需要护理服务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疾病困扰：老年人容易患病，需要健康护理和康复服务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家庭变迁：家庭结构变化，如子女外出工作、离婚、丧偶等，导致老年人需要护理服务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社会支持：社会养老保障体系不完善，老年人需要养老护理服务来补充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养老护理需求的产生原因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养老护理需求的评估方法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问卷调查：通过设计问卷，了解老年人的护理需求、健康状况、家庭状况等信息</a:t>
                </a:r>
                <a:endParaRPr/>
              </a:p>
            </p:txBody>
          </p:sp>
          <p:cxnSp>
            <p:nvCxnSpPr>
              <p:cNvPr id="27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访谈法：通过与老年人及其家庭成员、邻居等进行访谈，了解老年人的护理需求</a:t>
                </a:r>
                <a:endParaRPr/>
              </a:p>
            </p:txBody>
          </p:sp>
        </p:grpSp>
        <p:grpSp>
          <p:nvGrpSpPr>
            <p:cNvPr id="27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观察法：通过观察老年人的日常生活、健康状况，评估其护理需求</a:t>
                </a:r>
                <a:endParaRPr/>
              </a:p>
            </p:txBody>
          </p:sp>
        </p:grpSp>
        <p:grpSp>
          <p:nvGrpSpPr>
            <p:cNvPr id="28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评估量表：使用养老护理需求评估量表，对老年人的护理需求进行量化评估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护理需求类型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生活照顾：包括饮食、起居、清洁、穿着等方面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健康护理：包括疾病预防、治疗、康复等方面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心理关爱：包括心理疏导、情感交流、社交活动等方面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护理需求程度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低度需求：老年人生活基本自理，仅需少量护理服务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中度需求：老年人生活部分自理，需要一定程度的护理服务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高度需求：老年人生活完全不能自理，需要高度依赖护理服务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养老护理需求的类型与程度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养老护理服务的提供与选择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政府：政府提供养老护理服务，如养老院、日间照料中心等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营利性机构：营利性养老机构、家政公司等提供养老护理服务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非营利性机构：非营利性社会组织、志愿者组织等提供养老护理服务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家庭：家庭成员为老年人提供养老护理服务，如保姆、钟点工等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养老护理服务的提供者类型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服务质量：选择护理服务质量高、信誉好的提供者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人员素质：护理人员具备专业知识和技能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服务内容：提供全面的护理服务，满足老年人需求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服务态度：护理人员态度良好，尊重老年人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费用：选择费用合理、性价比高的护理服务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收费标准：根据护理服务内容、质量制定合理收费标准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费用透明：费用明细清楚，无隐形消费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费用承担：老年人及其家庭能承担护理费用</a:t>
                </a:r>
                <a:endParaRPr/>
              </a:p>
            </p:txBody>
          </p:sp>
          <p:pic>
            <p:nvPicPr>
              <p:cNvPr id="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地理位置：选择地理位置便利、便于探望的护理服务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交通便利：护理服务机构交通便利，方便老年人及其家庭成员探望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环境优美：护理服务机构环境优美，适合老年人生活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社区支持：护理服务机构得到社区支持，资源丰富</a:t>
                </a:r>
                <a:endParaRPr/>
              </a:p>
            </p:txBody>
          </p:sp>
          <p:pic>
            <p:nvPicPr>
              <p:cNvPr id="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养老护理服务的选择标准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护理费用：根据护理服务内容、质量、时间等因素制定费用标准</a:t>
                </a:r>
                <a:endParaRPr/>
              </a:p>
            </p:txBody>
          </p:sp>
          <p:sp>
            <p:nvSpPr>
              <p:cNvPr id="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基本费用：包括护理人员工资、场地租金等固定费用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额外费用：根据老年人需求，提供特定护理服务产生的费用</a:t>
                </a:r>
                <a:endParaRPr/>
              </a:p>
            </p:txBody>
          </p:sp>
        </p:grpSp>
        <p:grpSp>
          <p:nvGrpSpPr>
            <p:cNvPr id="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费用支付：老年人及其家庭承担护理费用，可通过多种方式支付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现金支付：老年人及其家庭直接支付现金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医疗保险支付：医疗保险覆盖部分护理费用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政府补贴：政府为低收入老年人提供护理费用补贴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养老护理服务的费用与支付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https://d.book118.com/516020044010010050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如何养老护理：全面指南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2024-09-15T02:48:08.157</cp:lastPrinted>
  <dcterms:created xsi:type="dcterms:W3CDTF">2024-09-14T18:48:08Z</dcterms:created>
  <dcterms:modified xsi:type="dcterms:W3CDTF">2024-09-14T18:48:10Z</dcterms:modified>
</cp:coreProperties>
</file>