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FA30F-2F5F-4CAA-8D65-C4D834590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FCABC-41DC-4449-9C4B-063BFDCBC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FFBD5-5479-4F97-AD08-99E8C8300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1216A-7EFF-48D7-8EF9-1CEEAC958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AE33A4-8390-4B87-9AC7-4EA782EBF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EC98FC-74C8-42F5-9A44-B63DEE4B5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324365-24FD-4A71-97F8-CAB31ECF0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0A7CD-DE23-4D4A-B9FE-6B1F6B671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3D104-58F6-45FE-97FB-D0216AF92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75661-3F25-40E9-8624-56DF55CA6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8E499-711E-4C33-8BB6-E2255F3C5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21004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麻醉在孕妇手术中的选择与管理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孕妇手术麻醉概述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孕妇手术麻醉的选择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孕妇手术麻醉的管理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孕妇手术麻醉的注意事项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孕妇手术麻醉的实践案例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孕妇手术麻醉概述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786" b="47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165" b="31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孕妇手术麻醉的重要性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保证母婴安全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在手术过程中，合理的麻醉选择和管理可以确保孕妇和胎儿的安全。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减轻手术应激反应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通过麻醉，可以降低孕妇的手术应激反应，有利于术后恢复。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提供良好的手术条件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适当的麻醉深度和肌松可以为手术医生提供良好的操作条件，确保手术的顺利进行。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药代动力学改变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孕妇的药代动力学与非孕妇相比有所不同，药物在体内的分布、代谢和排泄都会发生变化，因此需要调整麻醉药物的用量和给药方式。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孕妇在妊娠期间会出现一系列生理变化，如血容量增加、心率增快、呼吸功能改变等，这些变化会影响麻醉药物的选择和剂量。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在选择麻醉药物时，需要考虑药物对胎儿的影响，尽量选择对胎儿无害的药物和麻醉方法。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孕妇手术麻醉的特殊性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困难气道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低血压和心动过缓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恶心呕吐和误吸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孕妇手术麻醉的风险与挑战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孕妇由于体重增加和激素变化，可能导致气道水肿或狭窄，增加气道管理的难度。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麻醉药物可能导致孕妇出现低血压和心动过缓，影响母婴安全。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孕妇在麻醉后容易出现恶心呕吐，如果处理不当可能导致误吸和窒息。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术后疼痛对孕妇的恢复和胎儿的健康都有不良影响，因此需要加强术后疼痛管理。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孕妇手术麻醉的选择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局部麻醉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适用于浅表、小范围的手术，如皮肤缝合、浅表肿块切除等。局部麻醉药直接注射于手术部位，阻断神经传导以达到止痛效果。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对孕妇和胎儿影响较小，麻醉药物用量少，恢复快。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对于较大或较深的手术可能无法满足需求，镇痛效果可能不完善。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区域阻滞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通过注射麻醉药物到神经干周围，使该神经所支配的区域产生麻醉效果。常用的区域阻滞有臂丛神经阻滞、颈丛神经阻滞等。适用于上肢或下肢的手术。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局部麻醉与区域阻滞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20" r="257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通过吸入麻醉气体或挥发性液体麻醉药来达到全身麻醉的效果。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吸入麻醉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通过静脉注射麻醉药物来实现全身麻醉。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静脉麻醉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适用于各类手术，可提供良好的手术条件和镇痛效果。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对孕妇和胎儿有一定影响，如可能导致孕妇低血压、胎儿呼吸抑制等。需严格控制麻醉药物用量和浓度。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全身麻醉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将局麻药注入蛛网膜下腔，作用于脊神经根使相应部位产生麻醉作用的方法。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蛛网膜下腔阻滞（腰麻）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将局麻药注入硬膜外腔，阻滞脊神经根，暂时使其支配区域产生麻痹。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硬膜外阻滞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适用于腹部及下肢手术，对孕妇和胎儿影响相对较小。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操作技术要求高，可能出现并发症如低血压、头痛等。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椎管内麻醉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915" r="1291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适用于小范围手术，影响小但镇痛可能不完善。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局部麻醉与区域阻滞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适用于各类手术，但有一定风险且需严格控制。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适用于腹部及下肢手术，影响较小但操作技术要求高。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椎管内麻醉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不同麻醉方式的优缺点比较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孕妇手术麻醉的管理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术前评估与准备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了解孕妇的孕产史、手术史、过敏史等相关信息。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评估孕妇的心肺功能、血压、血糖等生理指标。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根据孕妇的病情和手术需求，评估麻醉风险，选择合适的麻醉方式。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指导孕妇进行术前禁食、禁饮，给予必要的术前用药。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详细询问病史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完善体格检查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麻醉风险评估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实时监测孕妇的生命体征，包括心率、血压、呼吸、体温等。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麻醉深度调控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根据手术需求和孕妇的生理变化，及时调整麻醉深度，确保手术顺利进行。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通过胎心监测等手段，密切关注胎儿状况，确保母婴安全。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术中监测与调控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给予合适的镇痛药物，减轻孕妇术后疼痛。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术后镇痛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鼓励孕妇尽早下床活动，促进胃肠功能恢复。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对孕妇进行定期随访，了解术后恢复情况，及时发现并处理潜在问题。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术后恢复与随访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https://d.book118.com/516021004021010042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2024-09-09T08:43:59.733</cp:lastPrinted>
  <dcterms:created xsi:type="dcterms:W3CDTF">2024-09-09T00:43:59Z</dcterms:created>
  <dcterms:modified xsi:type="dcterms:W3CDTF">2024-09-09T00:44:02Z</dcterms:modified>
</cp:coreProperties>
</file>