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006EF-A2B5-4625-B19E-1D7943C86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1F00A-7CC6-4112-A4F9-BC326848B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AD639-7200-4F9D-BF29-C5EDD037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351C5-6D14-4D9C-AFCC-47F689C9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FD38D-BCC9-46ED-9C14-7B0CA693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A23B3-A73C-41A6-8A05-388623D36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6B791-D2EB-48D8-89CD-F6F46FEB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F4794-0D60-49E8-8879-4CE4A0874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F81F0-DBB4-4C5C-B61A-98C55336C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2D04B-2726-4853-B04E-F24EA4DEF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AF155-CE61-43BE-94E5-BF3E5D533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99" r:id="rId2"/>
    <p:sldLayoutId id="2147490000" r:id="rId3"/>
    <p:sldLayoutId id="2147490001" r:id="rId4"/>
    <p:sldLayoutId id="2147490002" r:id="rId5"/>
    <p:sldLayoutId id="2147490003" r:id="rId6"/>
    <p:sldLayoutId id="2147490004" r:id="rId7"/>
    <p:sldLayoutId id="2147490005" r:id="rId8"/>
    <p:sldLayoutId id="2147490006" r:id="rId9"/>
    <p:sldLayoutId id="2147490007" r:id="rId10"/>
    <p:sldLayoutId id="21474900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3052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市场营销课内实践报告大纲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实践项目概述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营销策略制定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营销活动执行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实践成果与反思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实践项目概述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8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项目的重要性和意义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项目涉及的领域和范围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项目的起源和目的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项目的历史和背景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实践目标</a:t>
            </a:r>
            <a:endParaRPr lang="zh-CN" altLang="en-US"/>
          </a:p>
        </p:txBody>
      </p:sp>
      <p:sp>
        <p:nvSpPr>
          <p:cNvPr id="104890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掌握市场营销的基本理论和实践技巧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提高团队协作和沟通能力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培养分析和解决问题的能力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增强创新意识和实践能力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实践内容</a:t>
            </a:r>
            <a:endParaRPr lang="zh-CN" altLang="en-US"/>
          </a:p>
        </p:txBody>
      </p:sp>
      <p:sp>
        <p:nvSpPr>
          <p:cNvPr id="104896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实践项目内容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实践项目目标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实践项目背景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实践项目名称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02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竞争分析：分析竞争对手的市场占有率、产品特点、营销策略等，以便更好地制定营销策略。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市场趋势：分析市场的发展趋势，以便及时调整营销策略。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目标客户群体：分析消费者的年龄、性别、收入、职业等特征，确定营销对象。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市场定位：根据产品特点，确定在市场中的定位，以满足特定需求。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消费者行为分析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消费习惯：分析消费者的购买频率、购买渠道、购买环境等方面的习惯，了解消费者的消费行为模式。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消费者需求：分析目标市场的消费者需求，包括产品类型、价格、品牌等方面的需求。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消费心理：研究消费者的购买动机、决策过程和消费心理，了解消费者对产品的认知和态度。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消费者群体：对消费者进行分类，研究不同群体的消费者特点和消费行为，以便更好地制定营销策略。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竞争者分析</a:t>
            </a:r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识别主要竞争者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分析竞争者的优势和劣势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确定竞争者在市场中的定位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评估竞争者的战略和未来可能的发展方向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营销策略制定</a:t>
            </a:r>
            <a:endParaRPr lang="zh-CN" altLang="en-US"/>
          </a:p>
        </p:txBody>
      </p:sp>
      <p:sp>
        <p:nvSpPr>
          <p:cNvPr id="104923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产品策略</a:t>
            </a:r>
            <a:endParaRPr lang="zh-CN" altLang="en-US"/>
          </a:p>
        </p:txBody>
      </p:sp>
      <p:sp>
        <p:nvSpPr>
          <p:cNvPr id="10492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确定目标市场和目标客户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确定产品定位和卖点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制定产品定价策略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分析竞争对手的产品特点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https://d.book118.com/516023052124010051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宋体</vt:lpstr>
      <vt:lpstr>Office Theme</vt:lpstr>
      <vt:lpstr>市场营销课内实践报告大纲</vt:lpstr>
      <vt:lpstr>目录</vt:lpstr>
      <vt:lpstr>实践项目概述</vt:lpstr>
      <vt:lpstr>项目背景</vt:lpstr>
      <vt:lpstr>实践目标</vt:lpstr>
      <vt:lpstr>实践内容</vt:lpstr>
      <vt:lpstr>市场分析</vt:lpstr>
      <vt:lpstr>目标市场</vt:lpstr>
      <vt:lpstr>消费者行为分析</vt:lpstr>
      <vt:lpstr>竞争者分析</vt:lpstr>
      <vt:lpstr>营销策略制定</vt:lpstr>
      <vt:lpstr>产品策略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2024-09-17T08:02:14.433</cp:lastPrinted>
  <dcterms:created xsi:type="dcterms:W3CDTF">2024-09-17T00:02:14Z</dcterms:created>
  <dcterms:modified xsi:type="dcterms:W3CDTF">2024-09-17T00:02:16Z</dcterms:modified>
</cp:coreProperties>
</file>