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5F868-5D07-4D47-A22A-BF5B3E55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337A9-1ECF-451F-BD57-9AB2B4896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1BF4A-704A-4439-BDC8-7EA68EE2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B315F-F364-493C-A13D-D0ACB78A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0FDB6-8EBB-4765-A6BA-495EF009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B2C83-CF0D-42AE-AE8A-A420AD84D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46AD6-FC52-4D25-A267-DC5E5AFB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84CF1-BE71-4BF9-8FD1-7DC5CCDA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F2B12-427A-4985-9C93-E09B3C59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4E32F-6419-4D21-B2C4-10F2305F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446AC-43A5-4709-B7E4-30C18E4E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320210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人才培养与未来教育科技发展趋势探讨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未来教育科技发展趋势预测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创新人才培养策略与实践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政策建议与制度保障措施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随着知识经济的到来，高素质、高技能的人才成为推动社会进步和经济发展的核心动力。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未来教育科技发展的必然性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科技的飞速发展正在深刻改变着教育领域，为人才培养提供了更多可能性和创新空间。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探讨人才培养与未来教育科技发展趋势的意义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有助于更好地把握教育变革的方向，推动教育模式的创新，提高人才培养的质量和效率。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7" r="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分析当前人才培养面临的挑战与机遇，探讨未来教育科技发展的趋势及其对人才培养的影响，提出应对策略和建议。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涵盖基础教育、高等教育、职业教育等各个教育阶段，涉及教学理念、教学方法、教学资源等多个方面。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人才培养现状及挑战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https://d.book118.com/516023202102010103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2024-09-28T14:43:12.493</cp:lastPrinted>
  <dcterms:created xsi:type="dcterms:W3CDTF">2024-09-28T06:43:12Z</dcterms:created>
  <dcterms:modified xsi:type="dcterms:W3CDTF">2024-09-28T06:43:14Z</dcterms:modified>
</cp:coreProperties>
</file>