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D72F1-8C4A-480C-973A-41D067735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E8DC3-6A2F-4063-9CB4-134F0400E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480CA-396E-4304-887C-925C4A59C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09010-2D06-4E43-9CA9-43A5F45BF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D856F-5E1F-4FF8-B1DB-202312EC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676155-7CC9-4035-B0D3-A2CB3F2E5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EDC0D-29C3-4071-8B26-18D76B92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4D4AD-99FD-48BC-87E1-9CB4F184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1F71D-4029-4935-9A00-7F3A42E9E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ED670-FC0C-4147-8838-B828B27A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FFC75-03B9-4AFB-8B00-BC0A3A8C8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232221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中国市场营销课件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中国市场营销面临的挑战与机遇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中国市场营销的未来展望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中国市场营销概述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中国是世界上人口最多的国家，拥有庞大的消费市场和劳动力资源。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人口众多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经济持续增长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中国是全球第二大经济体，经济持续增长，市场规模不断扩大。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随着中国消费者收入水平的提高，消费需求逐渐升级，对品质、品牌和体验的要求越来越高。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20世纪50年代初至80年代初，中国实行计划经济，企业按国家计划生产和销售，市场营销观念淡薄。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计划经济时期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20世纪80年代初至90年代中期，中国开始探索市场经济，企业逐渐意识到市场营销的重要性。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市场经济探索时期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20世纪90年代中期至今，中国市场经济体制逐步完善，市场营销在中国得到广泛运用和发展。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市场经济时期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中国市场营销的发展历程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随着互联网和移动互联网的普及，数字化营销在中国市场将越来越重要。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基于大数据和人工智能技术，精准营销将更加精准地定位目标消费者，提高营销效果。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随着消费者对品质和体验的要求提高，体验营销将更加受到重视，企业将更加注重产品和服务的质量和差异化。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体验营销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随着环保意识的提高，绿色营销将成为中国市场营销的重要趋势，企业将更加注重环保和社会责任。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绿色营销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中国市场营销的未来趋势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中国消费者行为分析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品牌忠诚度较高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许多中国消费者对某些品牌存在一定的忠诚度，倾向于持续购买自己喜欢的品牌。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注重家庭与亲情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中国消费者通常以家庭为中心，购买决策也多考虑家庭需求和成员的意见。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重视节俭与实用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中国消费者普遍注重产品的性价比，追求物美价廉，不太追求奢华和过度包装。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中国消费者的特点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中国消费者在购买前通常会通过多种渠道收集产品信息，如社交媒体、亲友推荐、专业评测等。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比较与选择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购后评价与反馈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在收集到足够的信息后，消费者会进行比较和筛选，选择最适合自己需求和预算的产品。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经过比较和权衡，消费者最终做出购买决策，并选择合适的购买渠道和支付方式。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购买后，消费者会对产品进行评价和反馈，这会影响其未来的购买决策。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中国消费者的购买决策过程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关注健康与环保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越来越多的中国消费者开始关注产品的健康和环保属性，愿意为绿色、有机产品买单。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追求便捷与体验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中国消费者对购物体验和服务质量的要求越来越高，倾向于选择便捷、高效的购物方式。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追求多元化与个性化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随着生活水平的提高，中国消费者对产品的个性化与多元化需求日益增强。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中国消费者的需求与偏好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中国消费者存在一定的从众心理，容易受到群体意见的影响。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72" r="1507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从众心理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部分中国消费者在消费时存在攀比心理，希望通过消费来展示自己的社会地位或财富水平。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攀比心理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大部分中国消费者在消费时比较务实，注重产品的实际效用和性价比。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求实心理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中国消费者的消费心理与行为模式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中国市场营销策略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产品策略是市场营销策略的核心，旨在满足消费者需求并创造竞争优势。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在中国市场，产品策略应注重本土化，了解中国消费者的需求和偏好，开发符合市场需求的产品。同时，要关注产品的质量和功能，以及创新和差异化，以获得竞争优势。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价格策略是市场营销策略的重要组成部分，旨在平衡产品价值与市场需求。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在中国市场，价格策略的制定需要考虑成本、市场需求、竞争状况以及消费者心理等因素。合理的定价可以吸引目标客户，提高市场份额。同时，价格策略需要具有一定的灵活性和可调整性，以应对市场变化。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渠道策略是市场营销策略的关键环节，旨在选择合适的销售渠道以覆盖目标市场。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市场，渠道策略需要考虑多种销售渠道，包括线上和线下渠道。线上渠道可以通过电商平台、社交媒体等途径进行销售，线下渠道则可以通过专卖店、百货商场等途径进行销售。选择合适的销售渠道需要考虑产品特性、目标市场、竞争状况等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https://d.book118.com/516023222113010032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2024-08-31T12:51:23.768</cp:lastPrinted>
  <dcterms:created xsi:type="dcterms:W3CDTF">2024-08-31T04:51:23Z</dcterms:created>
  <dcterms:modified xsi:type="dcterms:W3CDTF">2024-08-31T04:51:25Z</dcterms:modified>
</cp:coreProperties>
</file>