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6045B-04ED-44E1-AD3F-EBE8EDA4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514B6-C602-4418-9E5A-C4288713C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9F9C9-C0C0-4503-835A-CB08D6381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54162-FCF0-4130-9E7F-3437EEE1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BA616-3B9E-476B-AA21-A247045E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90BD5-1FCB-4BF8-BF77-8CB8931A1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B5104-2B34-4A48-9926-CCAC31FE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E0EC6-44E4-40D8-B02F-4FC38FAC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AE4DF-1098-4DB4-9FC9-E4651221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E1543-F610-4CBE-AE9F-D8C0B076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90EDB-C9DF-497D-B72C-BFC5F3C1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32431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2024年度医院生殖科述职报告课件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合作交流与学术活动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促进医院内部交流和合作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通过述职报告，加强与医院其他科室的沟通和交流，促进医院内部的协作和合作，共同推动医院发展。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总结过去一年的工作成果和经验教训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通过对生殖科2024年度工作进行全面梳理，总结经验、分析问题，为今后的工作提供借鉴和参考。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展示生殖科的特色和优势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重点介绍生殖科在技术创新、服务质量、团队建设等方面的特色和优势，提升科室形象和知名度。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包括不孕不育症的诊断和治疗、辅助生殖技术的开展和应用、生殖健康咨询和教育等方面。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生殖科业务范围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生殖科工作成果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57" r="205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包括临床业务数据、科研成果、教学质量、患者满意度等方面的成绩和亮点。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包括人才队伍建设、学术交流与合作、员工培训和激励等方面的内容。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全年诊疗人次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2024年度生殖科门诊量达到XX人次，同比增长XX%，住院患者数量XX人次，同比增长XX%。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成功开展XX项新技术，如XX技术、XX技术等，提高了诊疗效率和成功率。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积极参加国内外学术会议，与多家知名医院建立合作关系，共同推进生殖医学领域的发展。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2024年度共实现成功妊娠XX例，其中高龄、疑难患者占比XX%，临床妊娠率稳定在XX%以上。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获得国家级、省级科研项目立项XX项，发表SCI论文XX篇，影响因子总计XX分。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科研突破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引进高层次人才XX名，培养青年骨干医师XX名，团队整体实力得到提升。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部分患者反映等待时间过长、医生沟通不够充分等问题，需进一步优化就诊流程和提高医患沟通能力。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服务质量有待提升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生殖科在辅助生殖技术方面取得显著成绩，但在生殖内分泌、生殖免疫等领域相对薄弱，需加强学科交叉融合和亚专科建设。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学科发展不平衡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虽然科研成果丰硕，但科研成果转化应用到临床的比例较低，需加强科研与临床的紧密结合。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科研转化能力有待提高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今年成功引进生殖医学领域专家XX博士，为我科带来新的技术和理念。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我科现有医生XX名，护士XX名，其中高级职称XX人，中级职称XX人，初级职称XX人，形成了一支老中青结合、技术精湛、服务优良的团队。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组织医护人员参加各类专业培训和学习班，提高团队整体业务水平和服务能力。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完善生殖科各项规章制度和操作流程，确保医疗质量和安全。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定期开展质量检查和评估，对存在的问题及时整改，不断提高医疗质量。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建立不良事件报告和处理机制，对发生的医疗纠纷和投诉及时妥善处理，保障患者权益。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质量安全监管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我科今年成功申报国家级科研项目XX项，省级科研项目XX项，研究经费总额达到XX万元。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医护人员共发表学术论文XX篇，其中SCI论文XX篇，影响因子总计XX分。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承担医学院校生殖医学教学任务，培养了一批优秀的医学生和进修医生。同时，我科医护人员积极参与各类学术会议和讲座，分享经验和成果，提升学科影响力。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科研与教学成果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诊疗技术进展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卵巢组织冷冻与移植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为女性患者提供了生育力保存的新选择，尤其是那些因疾病治疗可能导致卵巢功能丧失的患者。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精子DNA碎片检测技术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提高了男性不育症的诊断准确性，为个性化治疗方案提供了依据。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胚胎植入前遗传学诊断技术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通过该技术，我们成功地对数百对夫妇进行了胚胎筛查，显著降低了遗传疾病传递风险。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50" r="114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新技术新项目开展情况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https://d.book118.com/516023243153010044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2024-09-13T03:01:04.111</cp:lastPrinted>
  <dcterms:created xsi:type="dcterms:W3CDTF">2024-09-12T19:01:04Z</dcterms:created>
  <dcterms:modified xsi:type="dcterms:W3CDTF">2024-09-12T19:01:06Z</dcterms:modified>
</cp:coreProperties>
</file>