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3AB55-BBDC-4E0B-AF27-2489D5366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B7F16-D2C6-4F0F-A5BA-8BBD4983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CDB0B-ABF0-4965-99C4-E4E0C98A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41C03-2B2D-4F68-8891-5A2C9B87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E3719-B2BF-465D-BFE2-569DB5F6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639A1-D830-4B08-886F-9821D553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CC812-6F1B-43F7-8390-72324126C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A56DF-B96A-4A4B-9258-0364278F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25EDA-40DF-4740-8FF1-E3BCC3A5B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351C7-B186-48BC-A1F3-3D8B6CA5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A94C3-15F8-4DF0-BFF2-77593C4D4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5234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垃圾分类的城市管理与服务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城市管理在垃圾分类中作用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服务提供者在垃圾分类中职责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居民参与垃圾分类方式及激励机制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企业参与垃圾分类模式探讨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科技创新在垃圾分类中应用前景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总结：构建共治共享新格局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随着城市化进程加速和人口增长，垃圾产量呈快速增长趋势，给城市环境带来巨大压力。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部分城市垃圾处理能力滞后于垃圾产量增长，导致垃圾堆积、污染环境。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大量可回收资源被当作垃圾丢弃，资源浪费现象严重。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政府和社会组织加强垃圾分类宣传教育和引导，提高公众垃圾分类意识和能力。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国家层面政策引导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国家出台相关政策，鼓励和支持垃圾分类工作，推动垃圾减量化、资源化和无害化处理。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各地政府根据当地实际情况，制定地方性法规和规范，明确垃圾分类的标准和要求。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垃圾分类意义与价值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通过垃圾分类，将可回收资源进行分类收集和处理，促进资源回收利用，减少资源浪费。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垃圾分类是绿色发展的重要组成部分，有助于推动经济社会可持续发展。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垃圾分类可以减少垃圾产量和处理难度，减轻对环境的压力和污染。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提高城市管理水平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垃圾分类是城市管理的重要内容之一，有助于提高城市管理水平和形象。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城市管理在垃圾分类中作用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制定垃圾分类政策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根据城市特点和实际情况，制定科学合理的垃圾分类政策，明确分类标准、投放方式、收集运输和处理等方面的规定。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推广宣传与教育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通过媒体、社区、学校等渠道，广泛宣传垃圾分类的重要性和意义，提高居民的认知度和参与度。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监督检查与执法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建立垃圾分类监督检查机制，对违反分类规定的行为进行劝导、纠正和处罚，确保政策的执行力度和效果。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制定并执行相关政策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监督与指导居民参与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通过设立监督员、志愿者等角色，对居民垃圾分类投放情况进行监督和指导，确保分类投放的准确性和有效性。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提供分类指导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针对不同年龄、文化层次的居民，提供个性化的分类指导服务，如发放分类指南、开展分类培训等，帮助居民掌握正确的分类方法。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通过建立积分兑换、奖励制度等激励措施，鼓励居民积极参与垃圾分类，提高分类投放的积极性和持续性。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协调各方资源共同推进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引入先进技术和管理模式，如智能分类设备、互联网+等，提高垃圾分类的效率和准确性，推动城市垃圾治理的现代化和智能化。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技术支持与创新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加强城市管理部门与其他相关政府部门间的沟通协调，形成工作合力，共同推进垃圾分类工作。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政府部门间协调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积极整合社会资源，如企业、社会组织、志愿者等，共同参与垃圾分类的宣传、教育、监督等工作，形成社会共治的良好氛围。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服务提供者在垃圾分类中职责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宣传垃圾分类知识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通过宣传册、海报、视频等多种形式，向居民普及垃圾分类的重要性和分类方法。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开展主题活动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组织垃圾分类知识竞赛、讲座、互动游戏等活动，提高居民参与度和分类意识。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推广成功案例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展示垃圾分类成功实践案例，鼓励居民学习和借鉴，形成良好氛围。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宣传教育普及知识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根据居民分布和垃圾产生量，合理规划投放点布局，方便居民投放。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合理设置投放点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配备标识清晰、颜色分明的分类垃圾桶，引导居民正确分类投放。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提供分类垃圾桶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引入智能化技术，如智能垃圾桶、扫码投放等，提高投放便捷性和准确性。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智能化投放设施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提供便捷投放设施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按照分类要求，定期安排专业人员对各类垃圾进行收集，确保及时清运。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采用专用车辆对各类垃圾进行分类运输，避免混装混运，确保分类效果。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对收集的垃圾进行环保处理，如回收、再利用、无害化处置等，促进资源循环利用和环境保护。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定期收集运输处理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居民参与垃圾分类方式及激励机制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https://d.book118.com/516025234202010040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2024-09-07T06:19:30.413</cp:lastPrinted>
  <dcterms:created xsi:type="dcterms:W3CDTF">2024-09-06T22:19:30Z</dcterms:created>
  <dcterms:modified xsi:type="dcterms:W3CDTF">2024-09-06T22:19:32Z</dcterms:modified>
</cp:coreProperties>
</file>