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73B1FDC-7F1A-4908-9535-A0685BA729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A7159F-54C1-4C3A-A5E6-7E30573F8F1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C716E0-4A90-431C-AE0C-CE0EDF3609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4AC2C9-17C6-4CEA-8F0B-131BC38F58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920B61-1529-4BEE-BBB7-81B43E3867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4FF371-84D4-48CA-AA86-587805C594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229703-6CAA-4572-AF7E-5B0E26E44DB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B4098DA-ACCE-49E4-B71C-52819FD323E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EC4113-5461-445C-A67E-6EA3A41A7A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06D4B4-3D1E-46FA-A896-6EA9C80230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4A0A8C-320F-4D31-91D6-7EEFDE3B80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t>Click to edit Master text styles</a:t>
            </a:r>
          </a:p>
          <a:p>
            <a:r>
              <a:t>Second level</a:t>
            </a:r>
          </a:p>
          <a:p>
            <a:r>
              <a:t>Third level</a:t>
            </a:r>
          </a:p>
          <a:p>
            <a:r>
              <a:t>Fourth level</a:t>
            </a:r>
          </a:p>
          <a:p>
            <a:r>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8/1/2011</a:t>
            </a: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a:t>
            </a: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030201204010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a:effectLst/>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PhotoshopCS3入门教程</a:t>
            </a:r>
          </a:p>
        </p:txBody>
      </p:sp>
      <p:sp>
        <p:nvSpPr>
          <p:cNvPr id="5" name="TextBox 5"/>
          <p:cNvSpPr txBox="1"/>
          <p:nvPr/>
        </p:nvSpPr>
        <p:spPr>
          <a:xfrm>
            <a:off x="1515506" y="4498554"/>
            <a:ext cx="2798081"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汇报人：AA</a:t>
            </a:r>
          </a:p>
        </p:txBody>
      </p:sp>
      <p:sp>
        <p:nvSpPr>
          <p:cNvPr id="6" name="TextBox 6"/>
          <p:cNvSpPr txBox="1"/>
          <p:nvPr/>
        </p:nvSpPr>
        <p:spPr>
          <a:xfrm>
            <a:off x="1515506" y="5229894"/>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2024-01-19</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Photoshop CS3简介与安装</a:t>
            </a:r>
          </a:p>
          <a:p>
            <a:r>
              <a:t>图像文件基本操作</a:t>
            </a:r>
          </a:p>
          <a:p>
            <a:r>
              <a:t>图像处理基础知识</a:t>
            </a:r>
          </a:p>
          <a:p>
            <a:r>
              <a:t>选区创建与编辑技巧</a:t>
            </a:r>
          </a:p>
          <a:p>
            <a:r>
              <a:t>绘图工具应用指南</a:t>
            </a:r>
          </a:p>
          <a:p>
            <a:r>
              <a:t>文字处理功能详解</a:t>
            </a:r>
          </a:p>
          <a:p>
            <a:r>
              <a:t>图像色彩调整方法</a:t>
            </a:r>
          </a:p>
          <a:p>
            <a:r>
              <a:t>滤镜效果应用实例</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a:effectLst/>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Photoshop CS3简介与安装</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软件概述及功能特点</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图像编辑与处理</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Photoshop CS3是一款专业的图像编辑软件，提供了丰富的工具和功能，用于对图像进行裁剪、调整色彩、添加滤镜等处理。</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图层与蒙版</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支持多图层编辑，允许用户在不同图层上进行绘制、编辑和应用特效，同时提供蒙版功能，实现局部调整和精细化处理。</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绘图与文字工具</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提供多种画笔、铅笔、橡皮擦等绘图工具，以及文字工具，用于创建和编辑矢量图形和文字。</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自动化与批处理</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支持自动化任务和批处理功能，可以快速应用相同的编辑操作于多个文件，提高工作效率。</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系统要求与安装步骤</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系统要求</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Photoshop CS3适用于Windows和Mac OS操作系统，需要一定的硬件配置如处理器、内存和硬盘空间。</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安装步骤</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首先下载Photoshop CS3安装程序，然后双击运行安装程序，按照提示完成软件的安装过程。在安装过程中可以选择安装语言和安装位置等选项。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启动界面</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启动Photoshop CS3后，将出现欢迎界面，其中包含最近打开的文件、新建文件、打开文件等选项。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基本操作</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在Photoshop CS3中，可以使用工具栏中的工具进行绘制、编辑和选择等操作。同时，可以通过菜单栏中的命令来执行各种编辑任务和调整参数。另外，还可以使用快捷键来加速常用操作。</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8906" r="289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启动界面及基本操作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a:effectLst/>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图像文件基本操作</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新建图像文件</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在PhotoshopCS3中，可以通过“文件”菜单选择“新建”命令，或者使用快捷键Ctrl+N来创建一个新的图像文件。在弹出的对话框中，可以设置图像文件的名称、尺寸、分辨率和颜色模式等参数。</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2266" r="22266"/>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打开图像文件</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选择“文件”菜单中的“打开”命令，或者使用快捷键Ctrl+O，可以打开一个已有的图像文件。在弹出的对话框中，可以选择要打开的图像文件所在的路径和文件名。</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保存图像文件</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完成对图像文件的编辑后，需要保存修改结果。可以通过“文件”菜单选择“保存”命令，或者使用快捷键Ctrl+S来保存当前图像文件。如果是第一次保存该文件，会弹出“另存为”对话框，需要设置保存路径和文件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新建、打开和保存图像文件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114" r="3114"/>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关闭图像文件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在PhotoshopCS3中，可以通过选择“文件”菜单中的“关闭”命令，或者使用快捷键Ctrl+W来关闭当前打开的图像文件。如果该文件未保存，会弹出提示对话框询问是否保存修改。</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退出程序</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要退出PhotoshopCS3程序，可以选择“文件”菜单中的“退出”命令，或者使用快捷键Alt+F4。在退出程序前，请确保所有未保存的修改已经保存。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关闭与退出程序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图像文件格式转换</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PhotoshopCS3支持多种图像文件格式，如PSD、JPG、PNG、GIF等。不同的文件格式具有不同的特点和适用场景，例如JPG格式适用于Web图像和数码相机照片，而PSD格式则适用于保存包含多个图层和编辑信息的复杂图像。</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图像文件格式介绍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在PhotoshopCS3中，可以通过“文件”菜单中的“另存为”命令来转换图像文件的格式。在弹出的对话框中，选择需要的文件格式并设置相关参数，然后保存即可。需要注意的是，某些文件格式可能不支持所有Photoshop功能，因此在转换格式时可能会丢失一些信息。</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格式转换方法</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a:effectLst/>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图像处理基础知识</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t="20222" b="2022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像素是构成数字图像的基本单元，每个像素都具有特定的位置和颜色值。</a:t>
            </a:r>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分辨率指图像中每单位长度内的像素数量，通常用像素/英寸（ppi）或像素/厘米（ppc）表示。分辨率越高，图像细节表现越丰富。</a:t>
            </a:r>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像素与分辨率概念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分辨率</a:t>
            </a:r>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像素</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    </a:t>
              </a:r>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520" b="2520"/>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242" b="2242"/>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颜色模式及选择方法</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RGB模式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RGB模式是一种加色模式，通过红、绿、蓝三种原色光的混合来生成各种颜色。适用于屏幕显示和网页图像。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CMYK模式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CMYK模式是一种减色模式，通过青、洋红、黄、黑四种颜色的混合来生成各种颜色。适用于印刷品图像。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选择方法</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根据图像最终输出设备或用途选择合适的颜色模式。例如，用于屏幕显示的图像应选择RGB模式，而用于印刷的图像则应选择CMYK模式。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图层是Photoshop中处理图像的基本单位，可以将不同的图像元素分别放置在不同的图层上进行编辑和处理，具有灵活性和非破坏性。</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图层</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通道是记录图像颜色信息和选区信息的重要工具，通过通道可以实现对图像的精确选取和编辑。</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通道</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蒙版是一种特殊的选区工具，可以通过在图像上绘制黑白灰度的图层来实现对图像的局部遮挡或显示，具有灵活性和可调整性。</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蒙版</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图层、通道和蒙版简介</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a:effectLst/>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04</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选区创建与编辑技巧</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750" r="28750"/>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矩形选框工具</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用于创建矩形或正方形选区。在工具箱中选择该工具后，在画布上拖动鼠标即可创建选区。按住Shift键可创建正方形选区，按住Alt键可从中心向外创建选区。</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椭圆选框工具</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用于创建椭圆形或圆形选区。使用方法与矩形选框工具类似，同样可以通过Shift和Alt键进行辅助操作。</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单行选框工具和单列选框工具</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分别用于创建单行和单列的选区。在工具箱中选择相应工具后，在画布上点击即可创建选区。</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规则选区工具使用方法</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不规则选区工具应用</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用于创建自由形状的选区。在工具箱中选择该工具后，在画布上拖动鼠标即可绘制选区轮廓。</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多边形套索工具</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用于创建多边形形状的选区。选择该工具后，在画布上点击以设置多边形的顶点，最后双击或按Enter键完成选区的创建。</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磁性套索工具</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根据图像的边缘自动吸附并创建选区。选择该工具后，在画布上沿着图像边缘拖动鼠标，磁性套索工具会自动吸附到图像边缘并创建选区。</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t>套索工具</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https://d.book118.com/516030201204010042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18</Slides>
  <Notes>0</Notes>
  <TotalTime>1</TotalTime>
  <HiddenSlides>0</HiddenSlides>
  <MMClips>0</MMClips>
  <ScaleCrop>0</ScaleCrop>
  <HeadingPairs>
    <vt:vector baseType="variant" size="6">
      <vt:variant>
        <vt:lpstr>Fonts used</vt:lpstr>
      </vt:variant>
      <vt:variant>
        <vt:i4>2</vt:i4>
      </vt:variant>
      <vt:variant>
        <vt:lpstr>Theme</vt:lpstr>
      </vt:variant>
      <vt:variant>
        <vt:i4>1</vt:i4>
      </vt:variant>
      <vt:variant>
        <vt:lpstr>Slide Titles</vt:lpstr>
      </vt:variant>
      <vt:variant>
        <vt:i4>18</vt:i4>
      </vt:variant>
    </vt:vector>
  </HeadingPairs>
  <TitlesOfParts>
    <vt:vector baseType="lpstr" size="21">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2024-09-10T09:15:04.339</cp:lastPrinted>
  <dcterms:created xsi:type="dcterms:W3CDTF">2024-09-10T01:15:04Z</dcterms:created>
  <dcterms:modified xsi:type="dcterms:W3CDTF">2024-09-10T01:15:06Z</dcterms:modified>
</cp:coreProperties>
</file>