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209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09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4F0F5C-6850-48DD-8163-22C6F01B81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A01D1E-0FC1-4A8B-B1C8-A6933C1B8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24CA78-3658-49F3-8B97-D78CCA17B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2570CC-C025-4370-9DA5-A2B765CEE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ED13A3-43DC-48BB-877F-1A215A444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91E188-DF65-4972-9745-4E329B3CD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19F440-E4AD-40D4-8BE8-B985B1C22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DE1014-6C3A-460F-9F97-A44375507B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372A92-ACB2-4CC1-A511-92D7C091C3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9030C3-F68B-459F-87DA-02F810D547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A848E4-5CF3-4027-9B17-E31572423C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199" r:id="rId2"/>
    <p:sldLayoutId id="2147487200" r:id="rId3"/>
    <p:sldLayoutId id="2147487201" r:id="rId4"/>
    <p:sldLayoutId id="2147487202" r:id="rId5"/>
    <p:sldLayoutId id="2147487203" r:id="rId6"/>
    <p:sldLayoutId id="2147487204" r:id="rId7"/>
    <p:sldLayoutId id="2147487205" r:id="rId8"/>
    <p:sldLayoutId id="2147487206" r:id="rId9"/>
    <p:sldLayoutId id="2147487207" r:id="rId10"/>
    <p:sldLayoutId id="2147487208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603120512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平凡的世界书阅读教学设计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206625" y="330962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教学目标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940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0962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教学内容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482330" y="329057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教学方法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216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3775710" y="5305425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教学步骤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/>
          <p:nvPr>
            <p:custDataLst>
              <p:tags r:id="rId14"/>
            </p:custDataLst>
          </p:nvPr>
        </p:nvCxnSpPr>
        <p:spPr>
          <a:xfrm flipH="1">
            <a:off x="3509259" y="4855807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913245" y="5286375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教学评估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/>
          <p:nvPr>
            <p:custDataLst>
              <p:tags r:id="rId17"/>
            </p:custDataLst>
          </p:nvPr>
        </p:nvCxnSpPr>
        <p:spPr>
          <a:xfrm flipH="1">
            <a:off x="6647226" y="4836847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教学目标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https://d.book118.com/516031205120010032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0">
      <vt:lpstr>Arial</vt:lpstr>
      <vt:lpstr>Calibri</vt:lpstr>
      <vt:lpstr>汉仪书宋二简</vt:lpstr>
      <vt:lpstr>MiSans Normal</vt:lpstr>
      <vt:lpstr>Wingdings</vt:lpstr>
      <vt:lpstr>Office Theme</vt:lpstr>
      <vt:lpstr>平凡的世界书阅读教学设计</vt:lpstr>
      <vt:lpstr>目录</vt:lpstr>
      <vt:lpstr>教学目标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2024-08-31T14:09:21.747</cp:lastPrinted>
  <dcterms:created xsi:type="dcterms:W3CDTF">2024-08-31T06:09:21Z</dcterms:created>
  <dcterms:modified xsi:type="dcterms:W3CDTF">2024-08-31T06:09:24Z</dcterms:modified>
</cp:coreProperties>
</file>