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10FE8F5-A2BC-419D-A169-6DE5B1DF80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A47472-5A56-4F7B-8922-0B18E805D1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9E46402-69D2-4011-B5C2-1BEB080BBE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407FD02-C222-4716-BAEA-0ABF99F156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B963583-4A48-4494-AD5B-6DB51A4690E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CD53CBD-8B6F-471C-B3F0-35E9A0D63C1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53F2542-DF7C-44DA-918E-29208415B19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BB8AC2-2294-41F5-A7B3-91C284BEDE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BFFDB2-4DE8-4FBD-892F-771D341C4E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EDE90E-DB3B-4039-A09F-D6B8B29954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8B0E2F-1C98-4E5E-8FF5-235D9A13FC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6032114121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人力资源管理的多元化与包容性培训</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多元化与包容性概念及重要性</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人力资源管理中多元化策略</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包容性在人力资源管理中应用</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挑战与对策：实施多元化与包容性培训</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案例分享：成功实施多元化与包容性培训企业案例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未来趋势展望及建议措施</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多元化与包容性概念及重要性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多元化指的是在一个组织或社会群体中，存在不同性别、年龄、种族、文化、宗教信仰、性取向、残疾状况等差异性的个体。</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多元化定义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随着全球化进程的加速和人口结构的变化，组织中的员工多样性日益增加。这种多样性为组织带来了丰富的观点、经验和技能，同时也对人力资源管理提出了新的挑战。</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多元化背景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多元化定义及背景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包容性内涵</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包容性指的是一个组织能够接纳、尊重并充分利用员工的多样性，创造一个公平、公正、开放和包容的工作环境。</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包容性意义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通过提高员工的参与感和归属感，包容性能够增强组织的凝聚力和竞争力。同时，包容性还能促进员工的创新能力和创造力，为组织带来更多的机会和可能性。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包容性内涵与意义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875" r="21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相互促进</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多元化和包容性是相互促进的。一个多元化的组织需要包容性的文化和政策来确保所有员工都能得到平等对待和充分发展。</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共同目标</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多元化和包容性的共同目标是创造一个充满活力和创造力的组织，能够吸引和留住优秀的员工，并在竞争激烈的市场中取得成功。</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实践挑战</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在实践中，实现多元化和包容性可能面临一些挑战，如文化差异、沟通障碍、歧视和偏见等。因此，组织需要采取积极的措施来应对这些挑战，并确保所有员工都能得到平等对待和充分发展。</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多元化与包容性关系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人力资源管理中多元化策略</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招聘选拔中多元化考虑</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拓宽招聘渠道</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通过不同的渠道吸引不同背景的求职者，如社交媒体、专业论坛、校园招聘等。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消除歧视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在招聘广告、面试和选拔过程中，避免使用可能产生歧视的语言或标准，确保公平对待所有求职者。</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增加多元化评估指标</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在面试和选拔过程中，除了考察专业技能和经验外，还应关注求职者的多元化特质，如跨文化沟通能力、团队协作能力等。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引入多元文化元素</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在培训课程中融入不同国家和地区的文化、历史、社会背景等元素，帮助员工更好地理解和尊重多元文化。</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培养跨文化沟通能力</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通过模拟跨文化沟通场景、角色扮演等方式，提高员工的跨文化沟通能力。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针对不同员工群体设计课程</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根据员工的年龄、性别、文化背景等差异，设计符合其需求的培训课程。</a:t>
            </a:r>
          </a:p>
        </p:txBody>
      </p:sp>
      <p:pic>
        <p:nvPicPr>
          <p:cNvPr id="10" name="Picture 10"/>
          <p:cNvPicPr>
            <a:picLocks noChangeAspect="1"/>
          </p:cNvPicPr>
          <p:nvPr/>
        </p:nvPicPr>
        <p:blipFill>
          <a:blip r:embed="rId2"/>
          <a:srcRect l="806" r="806"/>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培训开发中多元化课程设置</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542" r="14542"/>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在绩效评估中，除了关注员工的工作业绩外，还应考虑其在团队中的贡献、创新能力、领导力等多元化因素。</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制定多元化的评估标准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避免仅使用单一的评估标准来评价员工的绩效，如仅关注销售额或客户满意度等，而忽视了其他重要的多元化因素。</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避免单一标准评估</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让员工参与评估标准的制定和评估过程，以增加评估的公正性和透明度，并提高员工对评估结果的认可度。</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鼓励员工参与评估过程</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绩效评估中多元化标准制定</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包容性在人力资源管理中应用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在企业文化中强调每个人的价值，倡导平等对待和尊重所有员工，无论其背景、性别、年龄、种族、宗教或残疾等。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倡导平等与尊重</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建立开放、透明和坦诚的沟通环境，让员工能够自由表达观点、提出建议和反馈问题，促进不同思想之间的交流。</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鼓励开放沟通</a:t>
            </a:r>
          </a:p>
        </p:txBody>
      </p:sp>
      <p:pic>
        <p:nvPicPr>
          <p:cNvPr id="10" name="Picture 10"/>
          <p:cNvPicPr>
            <a:picLocks noChangeAspect="1"/>
          </p:cNvPicPr>
          <p:nvPr/>
        </p:nvPicPr>
        <p:blipFill>
          <a:blip r:embed="rId3"/>
          <a:srcRect l="16833" r="1683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通过团队建设、合作项目和社交活动等方式，培养员工之间的合作意识，增强彼此的理解和信任。</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培养合作意识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营造包容性企业文化氛围</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制定灵活政策</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制定灵活的工作政策，如弹性工作时间、远程办公、工作分享等，以满足不同员工的需求和期望。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了解员工需求</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通过调查、面谈和评估等方式，了解员工的个人需求、职业目标和发展规划，为员工提供个性化的支持和帮助。</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提供多元化福利</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提供多元化的福利和奖励措施，如健康保险、子女教育、带薪休假等，以照顾到员工的不同生活阶段和家庭状况。</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关注员工个体差异和需求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https://d.book118.com/516032114121010034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2024-09-03T17:10:23.709</cp:lastPrinted>
  <dcterms:created xsi:type="dcterms:W3CDTF">2024-09-03T09:10:23Z</dcterms:created>
  <dcterms:modified xsi:type="dcterms:W3CDTF">2024-09-03T09:10:25Z</dcterms:modified>
</cp:coreProperties>
</file>