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329693-C48B-4732-A49E-3D44CE426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A6534-39C7-4FE6-9C08-4EDACA14D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91FF1-1CBB-45C3-A8E0-E4A2B183A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6D81CE-ABA1-4A0C-A250-77AE99528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2CDFBC-E17E-4F90-A77A-F1702185D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F1F3F5-7244-400E-8131-EC63E746A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1A1246-4627-49A7-A7A5-FDCFB2ABC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519016-8166-42A1-BB0D-48FDDBF0E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E486DE-05B0-4785-BCAE-BC600D1C7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BD0058-7366-4B41-BF99-E2DBDC142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88D946-9271-4F9E-8209-7D1BFB202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03222403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新教科版高中物理必修一课件3.6超重与失重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超重与失重现象概述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超重与失重产生原因分析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超重与失重在生活中的应用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超重与失重对物体性质影响探究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实验设计与操作演示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超重与失重现象概述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507" r="2550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物体对支持物的压力（或对悬挂物的拉力）大于物体所受重力的现象。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物体具有向上的加速度，且加速度方向向上。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超重现象定义及特点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145" b="91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物体对支持物的压力（或对悬挂物的拉力）小于物体所受重力的现象。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物体具有向下的加速度，且加速度方向向下。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失重现象定义及特点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超重现象中，物体受到的合力方向向上；失重现象中，物体受到的合力方向向下。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超重和失重都是由于物体具有加速度而产生的，且加速度的方向决定了物体处于超重还是失重状态。当加速度方向向上时，物体处于超重状态；当加速度方向向下时，物体处于失重状态。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两者区别与联系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超重与失重产生原因分析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5924" r="1592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地球对物体的引力作用，使物体受到向下的重力。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重力加速度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地球表面附近的重力加速度约为9.8m/s²，使物体产生向下的加速度。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地球引力作用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771" r="14771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物体向上加速运动时，加速度方向向上，物体处于超重状态。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向上加速运动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物体向下减速运动时，加速度方向向上，物体也处于超重状态。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向下减速运动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物体运动状态改变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外部力作用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弹力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当物体受到向上的弹力作用时，如果弹力大于重力，物体将向上加速运动，处于超重状态。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拉力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当物体受到向上的拉力作用时，如果拉力大于重力，物体也将向上加速运动，处于超重状态。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超重与失重在生活中的应用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电梯升降过程中体验超重和失重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当电梯加速上升时，人体会感受到一股向下的压力，仿佛体重增加了，这就是超重现象。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上升过程中的超重体验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当电梯加速下降时，人体会感受到一股向上的拉力，仿佛体重减轻了，这就是失重现象。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下降过程中的失重体验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在太空中，由于处于微重力环境，宇航员会体验到与地球上完全不同的生活方式。例如，他们可以在空中自由飘浮，进行各种高难度动作。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微重力环境下的生活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在太空飞行过程中，宇航员会经历超重和失重两种极端情况。超重可能导致宇航员身体负荷加重，而失重则可能导致骨质疏松、肌肉萎缩等问题。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超重与失重对宇航员的影响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宇航员在太空中的生活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https://d.book118.com/516032224034010054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2024-09-21T05:19:56.628</cp:lastPrinted>
  <dcterms:created xsi:type="dcterms:W3CDTF">2024-09-20T21:19:56Z</dcterms:created>
  <dcterms:modified xsi:type="dcterms:W3CDTF">2024-09-20T21:19:58Z</dcterms:modified>
</cp:coreProperties>
</file>