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85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0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4F34A-52A9-43B2-9924-26A9A4C51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F3A8B-36E3-4302-9202-C6FC2B09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23FF6-3EE8-4EA5-9079-C67F38BE3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6D894-8764-4771-80AB-A6EB5D24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70ECD-A795-42CE-844C-E0FF89FCD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D1FF0C-2A3A-4556-921D-F7EBB0294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B3CA3-85EA-4299-98AD-AE31BC18E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1DFB6-CCEF-46B6-96E4-85871B3F5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89F99-D3B2-432C-B52B-C31759D6D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3BC80-AED5-48EA-BFC4-65E8FE7E9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2A44E-F282-48AE-96E5-020EC9FF1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33131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小学生课外活动计划范本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活动安排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活动效果评估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https://d.book118.com/516033131154010032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Office Theme</vt:lpstr>
      <vt:lpstr>小学生课外活动计划范本</vt:lpstr>
      <vt:lpstr>目录</vt:lpstr>
      <vt:lpstr>活动目标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2024-08-31T22:15:54.821</cp:lastPrinted>
  <dcterms:created xsi:type="dcterms:W3CDTF">2024-08-31T14:15:54Z</dcterms:created>
  <dcterms:modified xsi:type="dcterms:W3CDTF">2024-08-31T14:15:57Z</dcterms:modified>
</cp:coreProperties>
</file>