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B9D12-6786-4E34-AF20-334912DA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6B10-4696-49BB-9C8E-69111EEC7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DC747-F018-4B9A-8D45-27B98318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C62A1-5F88-4032-AE16-999E59CF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F8154-2656-433F-9364-078DF201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67DD4-D7E6-4FE1-A937-B4A600278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E9634-2EC2-4576-8282-A3A6DA57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7979F-9BE7-45E3-8B04-C0CBCCB76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065C0-C9A6-4C72-947E-F61BC9113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81D14-6030-4560-88AE-D60BA4AF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C29BC-8783-4EBC-B5FA-602EDDB6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3132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设备管理中的标准化与规范化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设备管理标准化建设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设备管理规范化实施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标准化与规范化在设备管理中的应用案例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设备管理中标准化与规范化的效果评估与持续改进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提高设备管理效率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通过标准化和规范化，可以统一设备操作流程、维护标准和管理制度，从而提高设备使用和管理效率。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降低设备故障率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规范化操作和维护可以减少人为错误，降低设备故障率，延长设备使用寿命。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标准化和规范化有助于企业实现资源优化配置、节能减排和安全生产等目标，进而促进企业可持续发展。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标准化是指制定、发布和实施统一的标准，以确保设备在设计、制造、使用和维护等各个环节中的一致性、互换性和通用性。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规范化是指根据设备特性和使用要求，制定并实施一系列操作、维护和管理规程，以确保设备在安全、高效、经济的状态下运行。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通过标准化和规范化，可以实现设备管理的统一性、系统性和科学性，提高设备管理水平和效率，降低企业运营成本，增强企业竞争力。同时，标准化和规范化还有助于推动行业技术进步和产业升级。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企业设备种类繁多，包括生产设备、办公设备、运输设备等，管理难度较大。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设备种类繁多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管理方式落后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部分企业仍采用传统的人工管理方式，效率低下且易出错。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设备管理信息化程度不足，无法实现实时监控和数据分析。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由于缺乏有效的维护和管理，设备故障率较高，影响生产效率和成本。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设备老化、操作不当等因素容易导致安全事故的发生。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传统的管理方式效率低下，无法满足现代企业快速发展的需求。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标准化和规范化管理有利于企业实现规模化、集约化经营，提高企业核心竞争力。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通过标准化和规范化管理，可以提高设备管理效率，降低管理成本。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制定完善的设备管理制度和操作规范，可以保障设备安全稳定运行，减少事故发生的可能性。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设备管理标准化建设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根据企业实际情况，制定设备管理的总体目标和阶段性目标。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明确设备管理目标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对设备采购、使用、维护、报废等全生命周期管理流程进行梳理。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梳理设备管理流程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依据设备管理目标和流程，制定相应的管理标准，如设备采购标准、设备使用规范、设备维护保养制度等。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制定设备管理标准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制定设备管理标准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通过企业内部宣传、培训等方式，让员工了解并熟悉设备管理标准。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将设备管理标准落实到具体工作中，确保各项标准得到有效执行。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定期对设备管理标准的执行情况进行监督检查，发现问题及时整改。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推行设备管理标准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制定设备管理标准实施效果的评估指标和评估方法。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定期对设备管理标准的实施效果进行评估，总结经验教训，持续改进。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根据评估结果，对设备管理标准进行反馈和调整，不断完善和优化标准体系。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监督与评估设备管理标准实施效果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https://d.book118.com/516033132102010051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2024-09-17T03:09:23.273</cp:lastPrinted>
  <dcterms:created xsi:type="dcterms:W3CDTF">2024-09-16T19:09:23Z</dcterms:created>
  <dcterms:modified xsi:type="dcterms:W3CDTF">2024-09-16T19:09:25Z</dcterms:modified>
</cp:coreProperties>
</file>