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5C2C97-EE01-4FE7-B469-6DBAB2157D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7449C-75DE-4487-81FF-CD1962E8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8E40A-9B66-43F7-8900-D2F80E67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98A5F-3397-411F-876C-7F75FB3A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57CB-277C-42C5-A2F4-4EFF9216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4F164-C186-47F8-A8B1-BD6FCC54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E1FDC-11CE-43B2-96B6-4549B40B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A589F-90E3-4CD3-A756-DBDB59E4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28214-EB33-4BF6-AF74-729FB892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86B9B-1BF5-4687-B499-4B02A7209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E1B9-17E3-4EDE-A151-83636D59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03EF2-0A2E-450E-AFEF-C420E7DA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A5D830-9940-497D-9BB5-3ACB0500A3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B3297E-CBE4-4674-B30B-5F51367131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520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疏解心理焦虑实现内心畅快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疏解心理焦虑的重要性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寻找释放压力的方式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重塑自我认知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建立支持网络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内心畅快的重要性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疏解心理焦虑的重要性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什么是心理焦虑？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心理焦虑是一种身心俱疲的状态，常常由于压力、忧虑和恐惧引起。它会影响我们的生活质量和工作效率。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心理焦虑对身体的影响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影响休息质量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影响正常生活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引起消化问题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胃痛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情绪低落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影响心情和人际关系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导致消极情绪积聚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心理疾病风险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抑郁症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心理焦虑对心理的影响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注意力不集中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影响工作学习效率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增加出错风险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如何疏解心理焦虑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舒缓身心压力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深呼吸和放松训练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倾诉和接受帮助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寻求心理咨询和支持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释放身体能量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运动和锻炼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心理焦虑的解决方法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从问题根源解决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认识自己的焦虑源头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寻求适合自己的方式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建立行之有效的缓解策略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乐观对待生活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保持积极的生活态度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积极心态对我们的生活和工作都有着极其重要的意义。它能够让我们更加乐观，更有信心地面对生活中的挑战和困难。同时，积极心态也能够增强自我信心和自我效能感，帮助我们更好地实现自己的目标。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学会感恩身边的一切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积极看待未来，相信一切都会好起来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接受自己的不完美和局限性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接受现实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提高抗挫能力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面对挫折和困难时，积极心态能够让我们更坚强，更有勇气去战胜困难。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积极心态的好处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积极心态能够让我们更加幸福满足，享受生活中的美好。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通过案例分析，我们可以清晰地看到，那些拥有积极心态的人往往能够更快、更好地解决各种问题，并且在生活中取得更大的成就。积极心态的重要性不言而喻，让我们一起努力培养积极心态，实现内心的畅快。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寻找释放压力的方式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释放压力的重要性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长期的压力会导致身心健康问题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个人适应性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寻找适合自己的释放压力方式很关键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打发时间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听音乐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看电影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与朋友聊天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参加聚会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旅行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释放压力的方法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跑步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瑜伽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释放压力的技巧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规律作息是释放压力的重要一环，保持良好的作息习惯能有效帮助减轻压力。此外，放空大脑也十分重要，学会放空大脑、摆脱负面情绪对于内心畅快至关重要。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释放压力的技巧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摆脱负面情绪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放空大脑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深呼吸减压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呼吸放松法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分享一些成功减压的案例，可以激励他人寻找适合自己的方式。案例分享有助于他人理解释放压力的重要性，也可为他们找到合适的方法提供启示。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重塑自我认知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自我认知是指对自己的了解和认识，它对我们的行为和情绪产生重要影响。通过了解自己，我们能更好地把握自己的内心世界，从而更好地理解和应对外部环境带来的变化和挑战。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重塑自我认知的好处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挑战不再是无法逾越的瓶颈，而是成长的契机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自信是成功的基石，自我认知的提升将带来自信的增强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自尊是健康心态的表现，重塑自我认知将有助于提升自尊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https://d.book118.com/516035202013010104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疏解心理焦虑实现内心畅快</vt:lpstr>
      <vt:lpstr>目录</vt:lpstr>
      <vt:lpstr>第1章 疏解心理焦虑的重要性</vt:lpstr>
      <vt:lpstr> </vt:lpstr>
      <vt:lpstr>心理焦虑对身体的影响</vt:lpstr>
      <vt:lpstr>心理焦虑对心理的影响</vt:lpstr>
      <vt:lpstr>如何疏解心理焦虑</vt:lpstr>
      <vt:lpstr>心理焦虑的解决方法</vt:lpstr>
      <vt:lpstr>第2章 培养积极心态</vt:lpstr>
      <vt:lpstr> </vt:lpstr>
      <vt:lpstr>培养积极心态的方法</vt:lpstr>
      <vt:lpstr>积极心态的好处</vt:lpstr>
      <vt:lpstr> </vt:lpstr>
      <vt:lpstr>第3章 寻找释放压力的方式</vt:lpstr>
      <vt:lpstr>释放压力的重要性</vt:lpstr>
      <vt:lpstr>释放压力的方法</vt:lpstr>
      <vt:lpstr> </vt:lpstr>
      <vt:lpstr>释放压力的技巧</vt:lpstr>
      <vt:lpstr>案例分享</vt:lpstr>
      <vt:lpstr>第4章 重塑自我认知</vt:lpstr>
      <vt:lpstr> </vt:lpstr>
      <vt:lpstr>重塑自我认知的好处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2024-09-29T15:00:07.171</cp:lastPrinted>
  <dcterms:created xsi:type="dcterms:W3CDTF">2024-09-29T07:00:07Z</dcterms:created>
  <dcterms:modified xsi:type="dcterms:W3CDTF">2024-09-29T07:00:09Z</dcterms:modified>
</cp:coreProperties>
</file>