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E3831-ACBC-4562-B266-6BE863647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0C081-68C5-461B-BC17-94CF867AD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77965-046A-4609-9C6C-395897F9B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66E41-3471-4B94-A551-6A531FA58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8EB9E7-6B66-40CE-B897-ECCA92BFF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56CE5-C21D-411B-99EF-58D25DD5E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BB86AD-1836-4D1F-93FF-DA0A74402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7BE6D-DBA5-42C1-9633-B9910E85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A06AA-637A-4073-AB35-113E6DD29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FA4C8-6941-4409-84E9-74B6409AA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26B7F-B34F-4DB0-A46F-524271F3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4113505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《照明设计基础》ppt课件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87" r="330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647" r="346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照明设计是通过对光环境的合理规划、控制和利用，创造出舒适、节能、安全的光环境，满足人们生活、工作和学习的需求。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照明设计旨在提高人们的生活质量，改善光环境，满足视觉舒适和功能需求，同时降低能源消耗和光污染，实现可持续发展。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照明设计的定义与目的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12" b="23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照明设计的历史与发展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照明设计的起源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照明设计的历史可以追溯到古代，当时人们利用火把、油灯等简单工具进行照明。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照明设计的发展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随着科技的不断进步，照明技术经历了从烛光、油灯、白炽灯、荧光灯到LED等不同阶段的发展，照明设计也逐步走向专业化和精细化。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现代照明设计的应用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现代照明设计广泛应用于家居、商业、景观、道路等多个领域，为人们创造舒适、安全、节能的光环境。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照明设计应满足人们的生活和工作需求，提供足够的亮度，合理的照度分布和舒适的视觉环境。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照明设计应确保光环境的安全性，避免眩光和过度照明等光污染，以及防止电气事故的发生。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照明设计应考虑成本和能源消耗，选择高效、低能耗的灯具和合理的控制方式，实现节能减排。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照明设计应注重美学效果，通过光与影的运用、色彩搭配和空间布局等手段，创造出富有艺术感和美感的视觉环境。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美学原则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光在均匀介质中沿直线传播，可以用于解释影子的形成和日食的原理。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光的直线传播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光的反射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光的折射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当光遇到物体表面时，会按照“入射角等于反射角”的规律反射，这是镜面反射的原理。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光在不同介质中传播速度不同，当光从一种介质进入另一种介质时，会发生折射现象。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光的性质与特性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通过加热灯丝产生光和热，具有暖色调和较好的显色性，但效率较低。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435" r="2043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白炽灯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通过电击荧光粉产生光，具有较高的发光效率和较低的能耗，但启动时间较长。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发光二极管，具有高效、节能、长寿命等优点，但价格较高。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悬挂于天花板上的灯具，适合用于装饰和焦点照明。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883" r="48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固定在天花板上的灯具，光线均匀，适用于大面积照明。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吸顶灯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放置在地面的灯具，可调节高度和方向，适用于局部重点照明。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落地灯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灯具类型与选择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61" r="62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表示光照强度的物理量，单位为勒克斯(lx)。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表示光线颜色的物理量，单位为开尔文(K)。色温越高，光线越冷；色温越低，光线越暖。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照度与色温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照明设计技巧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满足基本照明需求，注重实用性和舒适度。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功能性照明设计主要关注的是满足人们的基本照明需求，如阅读、行走等。这种设计方法注重照明效果的实用性和舒适度，通过合理的光线分布和亮度调节，创造出一个适宜的照明环境。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功能性照明设计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考虑空间用途和活动类型。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在进行功能性照明设计时，需要充分考虑空间的具体用途和将要进行的活动类型。例如，在书房中，需要提供足够的光线以供阅读；在餐厅中，柔和的灯光可以营造出舒适的用餐氛围。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功能性照明设计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利用光线的方向性。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功能性照明设计还强调利用光线的方向性来创造不同的照明效果。通过合理地选择灯具的投射角度和高度，可以控制光线的方向和范围，以满足不同场景的需求。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功能性照明设计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避免过度照明或不足照明。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功能性照明设计的目标是实现照明的均衡分布，避免出现过度照明或不足照明的情况。通过合理地调整灯具的亮度和光线分布，可以创造出舒适且高效的照明环境。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功能性照明设计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126" b="4126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注重光影效果和视觉美感。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美学性照明设计强调利用光影效果来营造出独特的视觉美感。通过精心选择灯具的样式、颜色和布置方式，结合光线的投射和阴影的塑造，创造出富有艺术感的照明效果。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美学性照明设计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https://d.book118.com/516041135051010051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2024-09-16T23:45:28.057</cp:lastPrinted>
  <dcterms:created xsi:type="dcterms:W3CDTF">2024-09-16T15:45:28Z</dcterms:created>
  <dcterms:modified xsi:type="dcterms:W3CDTF">2024-09-16T15:45:30Z</dcterms:modified>
</cp:coreProperties>
</file>