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33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23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423F7-9A65-4AA8-AC62-A90E82105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6334C-287F-4B22-8997-088C7FDB1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2EB3B0-ADBF-4960-ADCF-4D0FE2429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28CF46-CF6C-4D04-9FB4-5D2950DC9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0212D8-70AB-4B76-AF3D-DDFA5239C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52FC20-4396-4FA2-AA99-68F60D52F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CCC1B3-E53D-4D40-AC5B-2C51E7874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CAC887-F6A0-4A79-896A-02664570A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CAB564-8DE1-4D72-9BF7-32726F3D5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4FE3DC-DE2C-4D48-AA5F-8498EF47D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E696FE-E593-485D-9CE9-4A13F864F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322" r:id="rId2"/>
    <p:sldLayoutId id="2147491323" r:id="rId3"/>
    <p:sldLayoutId id="2147491324" r:id="rId4"/>
    <p:sldLayoutId id="2147491325" r:id="rId5"/>
    <p:sldLayoutId id="2147491326" r:id="rId6"/>
    <p:sldLayoutId id="2147491327" r:id="rId7"/>
    <p:sldLayoutId id="2147491328" r:id="rId8"/>
    <p:sldLayoutId id="2147491329" r:id="rId9"/>
    <p:sldLayoutId id="2147491330" r:id="rId10"/>
    <p:sldLayoutId id="214749133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22" Type="http://schemas.openxmlformats.org/officeDocument/2006/relationships/tags" Target="../tags/tag151.xml" /><Relationship Id="rId23" Type="http://schemas.openxmlformats.org/officeDocument/2006/relationships/tags" Target="../tags/tag152.xml" /><Relationship Id="rId24" Type="http://schemas.openxmlformats.org/officeDocument/2006/relationships/tags" Target="../tags/tag153.xml" /><Relationship Id="rId25" Type="http://schemas.openxmlformats.org/officeDocument/2006/relationships/tags" Target="../tags/tag154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tags" Target="../tags/tag173.xml" /><Relationship Id="rId20" Type="http://schemas.openxmlformats.org/officeDocument/2006/relationships/tags" Target="../tags/tag191.xml" /><Relationship Id="rId21" Type="http://schemas.openxmlformats.org/officeDocument/2006/relationships/tags" Target="../tags/tag192.xml" /><Relationship Id="rId22" Type="http://schemas.openxmlformats.org/officeDocument/2006/relationships/tags" Target="../tags/tag193.xml" /><Relationship Id="rId23" Type="http://schemas.openxmlformats.org/officeDocument/2006/relationships/tags" Target="../tags/tag194.xml" /><Relationship Id="rId24" Type="http://schemas.openxmlformats.org/officeDocument/2006/relationships/tags" Target="../tags/tag195.xml" /><Relationship Id="rId25" Type="http://schemas.openxmlformats.org/officeDocument/2006/relationships/tags" Target="../tags/tag196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14" Type="http://schemas.openxmlformats.org/officeDocument/2006/relationships/tags" Target="../tags/tag225.xml" /><Relationship Id="rId15" Type="http://schemas.openxmlformats.org/officeDocument/2006/relationships/tags" Target="../tags/tag226.xml" /><Relationship Id="rId16" Type="http://schemas.openxmlformats.org/officeDocument/2006/relationships/tags" Target="../tags/tag227.xml" /><Relationship Id="rId17" Type="http://schemas.openxmlformats.org/officeDocument/2006/relationships/tags" Target="../tags/tag228.xml" /><Relationship Id="rId18" Type="http://schemas.openxmlformats.org/officeDocument/2006/relationships/tags" Target="../tags/tag229.xml" /><Relationship Id="rId19" Type="http://schemas.openxmlformats.org/officeDocument/2006/relationships/tags" Target="../tags/tag230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04303504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晨学院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晨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计划书与总结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93980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107569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7830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202311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213677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计划书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84416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3084195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317563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总结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88302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4123055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419290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计划书与总结的差异和联系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89966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5139690"/>
            <a:ext cx="109855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5209540"/>
            <a:ext cx="4293235" cy="802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如何编写一份好的计划书和总结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91629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计划书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计划书的目的和意义</a:t>
            </a:r>
            <a:endParaRPr lang="zh-CN" altLang="en-US"/>
          </a:p>
        </p:txBody>
      </p:sp>
      <p:sp>
        <p:nvSpPr>
          <p:cNvPr id="1049084" name="对角圆角矩形 52"/>
          <p:cNvSpPr/>
          <p:nvPr>
            <p:custDataLst>
              <p:tags r:id="rId2"/>
            </p:custDataLst>
          </p:nvPr>
        </p:nvSpPr>
        <p:spPr>
          <a:xfrm>
            <a:off x="838200" y="1554408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对角圆角矩形 53"/>
          <p:cNvSpPr/>
          <p:nvPr>
            <p:custDataLst>
              <p:tags r:id="rId3"/>
            </p:custDataLst>
          </p:nvPr>
        </p:nvSpPr>
        <p:spPr>
          <a:xfrm>
            <a:off x="838200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直角三角形 54"/>
          <p:cNvSpPr/>
          <p:nvPr>
            <p:custDataLst>
              <p:tags r:id="rId4"/>
            </p:custDataLst>
          </p:nvPr>
        </p:nvSpPr>
        <p:spPr>
          <a:xfrm>
            <a:off x="1342589" y="1427836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05670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明确目标：帮助团队明确工作目标，提高工作效率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对角圆角矩形 9"/>
          <p:cNvSpPr/>
          <p:nvPr>
            <p:custDataLst>
              <p:tags r:id="rId6"/>
            </p:custDataLst>
          </p:nvPr>
        </p:nvSpPr>
        <p:spPr>
          <a:xfrm>
            <a:off x="6317501" y="1554408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6" name="直角三角形 11"/>
          <p:cNvSpPr/>
          <p:nvPr>
            <p:custDataLst>
              <p:tags r:id="rId8"/>
            </p:custDataLst>
          </p:nvPr>
        </p:nvSpPr>
        <p:spPr>
          <a:xfrm>
            <a:off x="6821257" y="1427836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11998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风险管理：预测可能出现的风险，制定应对措施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对角圆角矩形 5"/>
          <p:cNvSpPr/>
          <p:nvPr>
            <p:custDataLst>
              <p:tags r:id="rId10"/>
            </p:custDataLst>
          </p:nvPr>
        </p:nvSpPr>
        <p:spPr>
          <a:xfrm>
            <a:off x="838200" y="3221361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对角圆角矩形 6"/>
          <p:cNvSpPr/>
          <p:nvPr>
            <p:custDataLst>
              <p:tags r:id="rId11"/>
            </p:custDataLst>
          </p:nvPr>
        </p:nvSpPr>
        <p:spPr>
          <a:xfrm>
            <a:off x="838200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直角三角形 7"/>
          <p:cNvSpPr/>
          <p:nvPr>
            <p:custDataLst>
              <p:tags r:id="rId12"/>
            </p:custDataLst>
          </p:nvPr>
        </p:nvSpPr>
        <p:spPr>
          <a:xfrm>
            <a:off x="1342589" y="3094789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规划时间：合理安排时间，确保项目按时完成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21361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直角三角形 19"/>
          <p:cNvSpPr/>
          <p:nvPr>
            <p:custDataLst>
              <p:tags r:id="rId16"/>
            </p:custDataLst>
          </p:nvPr>
        </p:nvSpPr>
        <p:spPr>
          <a:xfrm>
            <a:off x="6821257" y="3094789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沟通协作：促进团队成员之间的沟通与协作，提高团队凝聚力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对角圆角矩形 15"/>
          <p:cNvSpPr/>
          <p:nvPr>
            <p:custDataLst>
              <p:tags r:id="rId18"/>
            </p:custDataLst>
          </p:nvPr>
        </p:nvSpPr>
        <p:spPr>
          <a:xfrm>
            <a:off x="838200" y="4888314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对角圆角矩形 16"/>
          <p:cNvSpPr/>
          <p:nvPr>
            <p:custDataLst>
              <p:tags r:id="rId19"/>
            </p:custDataLst>
          </p:nvPr>
        </p:nvSpPr>
        <p:spPr>
          <a:xfrm>
            <a:off x="838200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直角三角形 17"/>
          <p:cNvSpPr/>
          <p:nvPr>
            <p:custDataLst>
              <p:tags r:id="rId20"/>
            </p:custDataLst>
          </p:nvPr>
        </p:nvSpPr>
        <p:spPr>
          <a:xfrm>
            <a:off x="1342589" y="4756679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协调资源：合理分配资源，提高资源利用率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888314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直角三角形 24"/>
          <p:cNvSpPr/>
          <p:nvPr>
            <p:custDataLst>
              <p:tags r:id="rId24"/>
            </p:custDataLst>
          </p:nvPr>
        </p:nvSpPr>
        <p:spPr>
          <a:xfrm>
            <a:off x="6821257" y="4756679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总结反馈：通过总结反馈，不断优化计划，提高项目成功率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计划书的内容和结构</a:t>
            </a:r>
            <a:endParaRPr lang="zh-CN" altLang="en-US"/>
          </a:p>
        </p:txBody>
      </p:sp>
      <p:sp>
        <p:nvSpPr>
          <p:cNvPr id="1049172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封面：包括标题、日期、作者等信息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目录：列出计划书的主要内容和章节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引言：介绍计划书的背景、目的和意义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主体：详细描述计划书的主要内容，包括目标、策略、实施步骤、预期成果等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结论：总结计划书的主要观点和结论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附录：提供相关数据和参考资料，如市场调研报告、财务预算等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计划书的编写方法和技巧</a:t>
            </a:r>
            <a:endParaRPr lang="zh-CN" altLang="en-US"/>
          </a:p>
        </p:txBody>
      </p:sp>
      <p:sp>
        <p:nvSpPr>
          <p:cNvPr id="1049248" name="对角圆角矩形 52"/>
          <p:cNvSpPr/>
          <p:nvPr>
            <p:custDataLst>
              <p:tags r:id="rId2"/>
            </p:custDataLst>
          </p:nvPr>
        </p:nvSpPr>
        <p:spPr>
          <a:xfrm>
            <a:off x="838200" y="1554408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对角圆角矩形 53"/>
          <p:cNvSpPr/>
          <p:nvPr>
            <p:custDataLst>
              <p:tags r:id="rId3"/>
            </p:custDataLst>
          </p:nvPr>
        </p:nvSpPr>
        <p:spPr>
          <a:xfrm>
            <a:off x="838200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直角三角形 54"/>
          <p:cNvSpPr/>
          <p:nvPr>
            <p:custDataLst>
              <p:tags r:id="rId4"/>
            </p:custDataLst>
          </p:nvPr>
        </p:nvSpPr>
        <p:spPr>
          <a:xfrm>
            <a:off x="1342589" y="1427836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05670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明确目标：确定计划书的目的和预期成果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对角圆角矩形 9"/>
          <p:cNvSpPr/>
          <p:nvPr>
            <p:custDataLst>
              <p:tags r:id="rId6"/>
            </p:custDataLst>
          </p:nvPr>
        </p:nvSpPr>
        <p:spPr>
          <a:xfrm>
            <a:off x="6317501" y="1554408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0" name="直角三角形 11"/>
          <p:cNvSpPr/>
          <p:nvPr>
            <p:custDataLst>
              <p:tags r:id="rId8"/>
            </p:custDataLst>
          </p:nvPr>
        </p:nvSpPr>
        <p:spPr>
          <a:xfrm>
            <a:off x="6821257" y="1427836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2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11998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撰写计划书：按照一定的格式和结构进行撰写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对角圆角矩形 5"/>
          <p:cNvSpPr/>
          <p:nvPr>
            <p:custDataLst>
              <p:tags r:id="rId10"/>
            </p:custDataLst>
          </p:nvPr>
        </p:nvSpPr>
        <p:spPr>
          <a:xfrm>
            <a:off x="838200" y="3221361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对角圆角矩形 6"/>
          <p:cNvSpPr/>
          <p:nvPr>
            <p:custDataLst>
              <p:tags r:id="rId11"/>
            </p:custDataLst>
          </p:nvPr>
        </p:nvSpPr>
        <p:spPr>
          <a:xfrm>
            <a:off x="838200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直角三角形 7"/>
          <p:cNvSpPr/>
          <p:nvPr>
            <p:custDataLst>
              <p:tags r:id="rId12"/>
            </p:custDataLst>
          </p:nvPr>
        </p:nvSpPr>
        <p:spPr>
          <a:xfrm>
            <a:off x="1342589" y="3094789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制定计划：列出具体的行动步骤和时间节点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21361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直角三角形 19"/>
          <p:cNvSpPr/>
          <p:nvPr>
            <p:custDataLst>
              <p:tags r:id="rId16"/>
            </p:custDataLst>
          </p:nvPr>
        </p:nvSpPr>
        <p:spPr>
          <a:xfrm>
            <a:off x="6821257" y="3094789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检查和修改：检查计划书的逻辑性和准确性，并进行修改和完善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对角圆角矩形 15"/>
          <p:cNvSpPr/>
          <p:nvPr>
            <p:custDataLst>
              <p:tags r:id="rId18"/>
            </p:custDataLst>
          </p:nvPr>
        </p:nvSpPr>
        <p:spPr>
          <a:xfrm>
            <a:off x="838200" y="4888314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对角圆角矩形 16"/>
          <p:cNvSpPr/>
          <p:nvPr>
            <p:custDataLst>
              <p:tags r:id="rId19"/>
            </p:custDataLst>
          </p:nvPr>
        </p:nvSpPr>
        <p:spPr>
          <a:xfrm>
            <a:off x="838200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直角三角形 17"/>
          <p:cNvSpPr/>
          <p:nvPr>
            <p:custDataLst>
              <p:tags r:id="rId20"/>
            </p:custDataLst>
          </p:nvPr>
        </p:nvSpPr>
        <p:spPr>
          <a:xfrm>
            <a:off x="1342589" y="4756679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收集信息：收集与计划相关的数据和资料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888314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直角三角形 24"/>
          <p:cNvSpPr/>
          <p:nvPr>
            <p:custDataLst>
              <p:tags r:id="rId24"/>
            </p:custDataLst>
          </p:nvPr>
        </p:nvSpPr>
        <p:spPr>
          <a:xfrm>
            <a:off x="6821257" y="4756679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提交和执行：将计划书提交给相关人员，并按照计划进行执行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3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33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总结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总结的目的和意义</a:t>
            </a:r>
            <a:endParaRPr lang="zh-CN" altLang="en-US"/>
          </a:p>
        </p:txBody>
      </p:sp>
      <p:sp>
        <p:nvSpPr>
          <p:cNvPr id="104943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回顾过去：总结过去一段时间的工作、学习或生活情况，总结经验教训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发现问题：通过总结，可以发现存在的问题和不足，为改进提供依据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制定计划：总结可以为制定新的计划提供参考，明确目标和方向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提升能力：通过总结，可以提升自己的分析、归纳和表达能力，提高个人素质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总结的内容和结构</a:t>
            </a:r>
            <a:endParaRPr lang="zh-CN" altLang="en-US"/>
          </a:p>
        </p:txBody>
      </p:sp>
      <p:sp>
        <p:nvSpPr>
          <p:cNvPr id="1049494" name="任意多边形 20"/>
          <p:cNvSpPr/>
          <p:nvPr>
            <p:custDataLst>
              <p:tags r:id="rId2"/>
            </p:custDataLst>
          </p:nvPr>
        </p:nvSpPr>
        <p:spPr>
          <a:xfrm rot="2700000">
            <a:off x="1073847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总结的目的：回顾过去，总结经验教训，为未来提供指导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矩形 42"/>
          <p:cNvSpPr/>
          <p:nvPr>
            <p:custDataLst>
              <p:tags r:id="rId4"/>
            </p:custDataLst>
          </p:nvPr>
        </p:nvSpPr>
        <p:spPr>
          <a:xfrm>
            <a:off x="874829" y="2853136"/>
            <a:ext cx="1540948" cy="10912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0" name="任意多边形 18"/>
          <p:cNvSpPr/>
          <p:nvPr>
            <p:custDataLst>
              <p:tags r:id="rId5"/>
            </p:custDataLst>
          </p:nvPr>
        </p:nvSpPr>
        <p:spPr>
          <a:xfrm rot="5400000">
            <a:off x="2855242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618374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总结的内容：包括工作成绩、存在的问题、改进措施等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矩形 43"/>
          <p:cNvSpPr/>
          <p:nvPr>
            <p:custDataLst>
              <p:tags r:id="rId7"/>
            </p:custDataLst>
          </p:nvPr>
        </p:nvSpPr>
        <p:spPr>
          <a:xfrm>
            <a:off x="2655003" y="2853136"/>
            <a:ext cx="1540948" cy="10912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634805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98547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总结的结构：一般包括前言、主体和结语三部分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矩形 44"/>
          <p:cNvSpPr/>
          <p:nvPr>
            <p:custDataLst>
              <p:tags r:id="rId10"/>
            </p:custDataLst>
          </p:nvPr>
        </p:nvSpPr>
        <p:spPr>
          <a:xfrm>
            <a:off x="4435176" y="2853136"/>
            <a:ext cx="1540948" cy="10912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14978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8721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前言：简要介绍总结的背景和目的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矩形 45"/>
          <p:cNvSpPr/>
          <p:nvPr>
            <p:custDataLst>
              <p:tags r:id="rId13"/>
            </p:custDataLst>
          </p:nvPr>
        </p:nvSpPr>
        <p:spPr>
          <a:xfrm>
            <a:off x="6215960" y="2853136"/>
            <a:ext cx="1540948" cy="10912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8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196983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0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7959505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主体：详细阐述总结的内容，包括工作成绩、存在的问题、改进措施等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矩形 46"/>
          <p:cNvSpPr/>
          <p:nvPr>
            <p:custDataLst>
              <p:tags r:id="rId16"/>
            </p:custDataLst>
          </p:nvPr>
        </p:nvSpPr>
        <p:spPr>
          <a:xfrm>
            <a:off x="7996134" y="2853136"/>
            <a:ext cx="1540948" cy="109123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4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9975936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6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739678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结语：总结全文，提出未来展望或建议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矩形 47"/>
          <p:cNvSpPr/>
          <p:nvPr>
            <p:custDataLst>
              <p:tags r:id="rId19"/>
            </p:custDataLst>
          </p:nvPr>
        </p:nvSpPr>
        <p:spPr>
          <a:xfrm>
            <a:off x="9776918" y="2853136"/>
            <a:ext cx="1540948" cy="109123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https://d.book118.com/516043035040010032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6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0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9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00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2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微软雅黑</vt:lpstr>
      <vt:lpstr>+中文标题</vt:lpstr>
      <vt:lpstr>Calibri Light</vt:lpstr>
      <vt:lpstr>Office Theme</vt:lpstr>
      <vt:lpstr>计划书与总结</vt:lpstr>
      <vt:lpstr>目录</vt:lpstr>
      <vt:lpstr>单击此处添加章节标题</vt:lpstr>
      <vt:lpstr>计划书</vt:lpstr>
      <vt:lpstr>计划书的目的和意义</vt:lpstr>
      <vt:lpstr>计划书的内容和结构</vt:lpstr>
      <vt:lpstr>计划书的编写方法和技巧</vt:lpstr>
      <vt:lpstr>总结</vt:lpstr>
      <vt:lpstr>总结的目的和意义</vt:lpstr>
      <vt:lpstr>总结的内容和结构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2024-08-31T04:04:21.230</cp:lastPrinted>
  <dcterms:created xsi:type="dcterms:W3CDTF">2024-08-30T20:04:21Z</dcterms:created>
  <dcterms:modified xsi:type="dcterms:W3CDTF">2024-08-30T20:04:23Z</dcterms:modified>
</cp:coreProperties>
</file>