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CCAFA7-3F2F-48E5-8C4C-6AB6DB486E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91D24A-4C14-40E6-9926-8CB0290D6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526114-53E9-4F07-B2D0-D10592EA2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197985-52CD-414C-8DD3-A472114758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F695CE-3866-4672-A258-368377237E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EB9840-A924-47CE-B4EB-50C31AC08F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4A7626-060A-4C20-BD43-7488B5CA0F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FB99BF-2371-497D-94F6-EE8A2929F7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D4BB2C-1BD5-4773-A745-A737455E5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CA93E0-BE37-4E8D-A491-23E71BFFFC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08C5D7-8867-4AA3-A80B-2F3F13D454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4312000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传染病科护士的职业发展路径和前景展望</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传染病科护士职业概述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传染病科护士的职业发展路径</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传染病科护士的职业技能培训与提升</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传染病科护士的职业前景展望</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传染病科护士的职业挑战与对策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传染病科护士职业概述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传染病科护士是专门负责照顾和治疗患有传染性疾病的患者的医疗专业人员。</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包括监测患者病情变化，执行医嘱，提供心理支持，协助医生进行诊断和治疗，以及参与传染病的预防和控制工作。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职责</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医疗机构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传染病科护士主要在医院的传染病科、发热门诊、隔离病房等区域工作。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社区和公共卫生机构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在疾病爆发或流行期间，传染病科护士也可能被派往社区、学校、交通枢纽等公共场所进行防控工作。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传染病科护士的工作环境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56" r="2365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传染病科护士的职业素养要求</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具备丰富的医学、护理学和传染病防控知识，能够熟练掌握各种护理技能和操作。</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面对传染性疾病患者和紧张的工作环境，需要具备良好的心理素质和应对能力。</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遵守医疗伦理和职业道德规范，尊重患者权益，保护患者隐私。</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与医生、患者及其家属保持有效沟通，具备良好的团队协作精神和组织协调能力。</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专业知识与技能</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心理素质</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职业道德</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沟通与协作能力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传染病科护士的职业发展路径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在传染病科病房或门诊提供基础护理工作，包括患者生活护理、病情观察、执行医嘱等。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通过不断学习和实践，积累临床经验和技能，为晋升中级护士打下基础。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初级护士</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职业发展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岗位职责</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在初级护士的基础上，承担更多的护理责任和工作任务，如参与危重患者的抢救、协助医生进行诊疗操作等。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岗位职责</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通过参加培训和学习，提高护理技能和知识水平，为晋升高级护士做好准备。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职业发展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中级护士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岗位职责</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在传染病科病房或门诊担任护理骨干，负责指导初级和中级护士的工作，参与病房管理和护理质量监控。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职业发展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通过不断学习和实践，提高护理管理能力和领导力，为晋升护理管理者打下基础。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高级护士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护理管理者</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岗位职责</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负责传染病科病房或门诊的护理管理工作，包括制定护理计划、组织护理查房、协调护理工作等。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职业发展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通过参加培训和学习，提高护理管理能力和领导力，为医院护理事业的发展做出贡献。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传染病科护士的职业技能培训与提升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专业技能培训</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传染病防控知识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深入学习传染病的病原学、流行病学、预防与控制等方面的知识，掌握传染病的识别、报告和处置流程。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护理技能</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熟练掌握传染病患者的护理技能，包括病情观察、症状管理、用药指导、心理支持等。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感染控制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强化感染控制意识，学习正确的消毒、隔离和防护措施，确保自身和患者的安全。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https://d.book118.com/516043120004010034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2024-09-02T23:10:38.679</cp:lastPrinted>
  <dcterms:created xsi:type="dcterms:W3CDTF">2024-09-02T15:10:38Z</dcterms:created>
  <dcterms:modified xsi:type="dcterms:W3CDTF">2024-09-02T15:10:40Z</dcterms:modified>
</cp:coreProperties>
</file>