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DCEEF-E5BC-41C7-A056-25439005D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5D4C8-3C7A-4B4C-BC98-B12EEF55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C957-6A0F-4F6F-84BF-F00ACC0E8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C7391-5E90-4997-A330-5C2A67B88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B1970-0FB3-45AD-94AB-36B9CC4D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68A0E-ED50-4962-A4CB-A316D1CD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DE04F-1817-4FE0-9639-C6F27D0E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D12DA-6AF0-4B39-A486-B4667CC1B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147A1-192F-48D5-BD80-271C1DDC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EDA0-8553-4712-A1DD-B46DF0CB3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8D29D-7DFE-4255-9D76-E10774F1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44200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入职与离职员工保密事项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入职保密事项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在职员工保密事项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离职员工保密事项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保密事项违规处理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入职保密事项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所有入职员工必须签署保密协议，明确规定保密义务和责任，包括保密信息的范围、期限以及违规后果。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保密协议签署应作为入职流程的一部分，确保新员工在入职前了解并同意保密协议的内容。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保密协议签署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向新员工提供保密培训，介绍公司保密制度和规定，强调保密义务和责任，以及如何保护公司机密信息。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保密培训可以采用线上或线下形式，确保所有新员工都能接受培训并了解相关要求。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入职员工应承担保密义务，不得泄露公司的商业机密、客户信息、技术资料等敏感信息。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如有违反保密协议的行为，公司有权追究员工的法律责任和经济损失。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保密期限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保密义务的期限应根据信息的敏感程度和商业价值确定，一般为公司与员工雇佣关系存续期间及离职后一定期限。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明确保密信息的范围，包括但不限于商业机密、客户信息、技术资料、财务数据等，并根据业务发展及时更新。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保密期限与范围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在职员工保密事项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-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涉及公司核心业务、战略规划、客户数据等最高级别的机密信息，只有少数高管和关键岗位员工有权接触。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绝密信息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涉及公司重要业务、技术资料、合同协议等敏感信息，只有经过授权的员工才能知悉。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机密信息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涉及公司日常管理、人事变动、财务数据等非公开信息，只有公司内部员工可以了解。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内部信息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员工个人敏感信息，如身份证号、家庭住址等，应严格保密并避免泄露。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个人隐私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保密信息分类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加密存储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专人管理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限制访问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备份与恢复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保密信息存储与传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-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4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所有保密信息应存储在加密的数据库或文件系统中，确保未经授权的人员无法访问。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指定专人负责保密信息的存储与传输，确保信息的完整性和安全性。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设置严格的权限控制，仅允许经过授权的员工访问相关保密信息。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定期备份保密信息，并制定应急预案，以便在发生意外情况下迅速恢复数据。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授权使用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披露审批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禁止拍照和录音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禁止私自拷贝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保密信息使用与披露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员工只能在其职责范围内使用保密信息，严禁将保密信息用于个人目的或泄露给他人。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员工在处理保密信息时，禁止使用手机或其他设备进行拍照和录音。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如需向外部第三方披露保密信息，需经过公司高层审批，并签订保密协议。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未经授权，员工不得私自拷贝或打印保密信息，确保信息的可控性。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定期清理不再需要的保密信息，确保信息不会长期留存。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定期销毁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物理销毁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记录与审计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对于高度机密的信息，应进行物理销毁，如粉碎或焚烧。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对保密信息的销毁进行记录和审计，确保所有敏感信息得到妥善处理。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保密信息销毁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离职员工保密事项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https://d.book118.com/516044200055010051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2024-09-17T01:36:54.070</cp:lastPrinted>
  <dcterms:created xsi:type="dcterms:W3CDTF">2024-09-16T17:36:54Z</dcterms:created>
  <dcterms:modified xsi:type="dcterms:W3CDTF">2024-09-16T17:36:56Z</dcterms:modified>
</cp:coreProperties>
</file>