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5A1AC-8CD8-45A0-ABB5-95E81D30C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6BD04-09D6-47C5-9D07-13F219F98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EC245-7FE7-4ACD-AE93-4E6B7E356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F2C4E-D636-473A-AA96-4338278FA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EFE04A-D5CC-4449-BFA8-9DBB30F5B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D30715-C884-4303-86AE-1FBA26DBB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E940E9-6074-476E-8F11-D520B4C82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96E67-D9E3-4259-9DD6-2524A564D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F0694-B38F-4B34-8B77-5C0E6E7FB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2454B-D509-44C3-B573-C8E8EF309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E16C1-5E46-4045-91F1-20653E6BA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50212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电子互联网行业2024年生产发展趋势展望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技术创新驱动发展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产品创新引领市场变革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产业链协同与融合发展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政策监管与行业自律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电子互联网行业定义及分类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电子互联网行业是指通过电子技术和互联网技术，提供信息、交流、交易等服务的行业。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根据服务内容和形式的不同，电子互联网行业可分为电子商务、在线教育、在线娱乐、社交网络、企业信息化等子领域。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随着互联网的普及和技术的不断进步，电子互联网行业的市场规模不断扩大。根据市场研究机构的数据，2023年全球电子互联网行业市场规模已经超过数万亿美元。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近年来，电子互联网行业的增长速度一直保持在较高水平。特别是在人工智能、大数据、云计算等技术的推动下，行业创新不断涌现，市场规模持续扩大。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电子互联网行业竞争激烈，市场参与者众多。目前，行业已经形成了几家巨头公司主导的局面，如亚马逊、谷歌、脸书、阿里巴巴等。这些公司通过技术创新和资本运作，不断扩大市场份额。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除了上述巨头公司外，还有许多中小型企业和创业公司活跃在电子互联网行业。这些企业各具特色，通过提供创新的产品和服务，不断推动行业的发展。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13" r="169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技术创新驱动发展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基于用户行为数据和机器学习算法，构建智能推荐系统，为用户提供个性化服务。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深度学习算法优化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通过改进深度学习算法，提高语音识别、图像识别等技术的准确性和效率。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利用自然语言处理技术，实现更智能的人机交互，提升用户体验。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5G通信技术将实现更高速的数据传输，为电子互联网行业提供更流畅、更快速的网络服务。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高速数据传输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67" b="1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低延迟特性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物联网设备连接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5G通信技术的低延迟特性将使得实时互动应用更加普及，如远程医疗、在线教育等。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5G通信技术将促进物联网设备的连接和普及，推动智能家居、智能交通等领域的发展。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5G通信技术普及与影响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物联网技术将应用于工业自动化领域，实现生产设备的远程监控和故障预警。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物联网技术将提高供应链管理的效率和透明度，实现货物的实时追踪和库存管理。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物联网技术将助力智能城市建设，实现交通拥堵、环境污染等问题的实时监测和治理。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智能城市建设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物联网技术在行业中应用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产品创新引领市场变革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8" b="121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智能家居产品创新与趋势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语音助手集成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智能家居产品将进一步集成语音助手功能，实现更加智能化的控制和交互。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物联网技术普及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物联网技术将进一步普及，实现家居设备之间的互联互通，构建智能家居生态系统。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智能家居产品将提供更加个性化的定制服务，满足不同用户的需求和偏好。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可穿戴设备将进一步强化健康监测功能，如心率、血压、睡眠质量等，为用户提供更加全面的健康管理服务。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健康监测功能强化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可穿戴设备将结合虚拟现实/增强现实技术，提供更加沉浸式的娱乐和游戏体验。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虚拟现实/增强现实技术应用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可穿戴设备将更加注重时尚和个性化设计，满足用户对于时尚和品味的追求。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时尚与个性化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可穿戴设备市场现状及前景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https://d.book118.com/516050212222010034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2024-09-04T08:07:30.707</cp:lastPrinted>
  <dcterms:created xsi:type="dcterms:W3CDTF">2024-09-04T00:07:30Z</dcterms:created>
  <dcterms:modified xsi:type="dcterms:W3CDTF">2024-09-04T00:07:32Z</dcterms:modified>
</cp:coreProperties>
</file>