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6557A1-759F-4272-9164-0759A0549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6C81C-7012-4F0B-BBB9-1D2CAA0BD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3B9038-D1D2-47E1-A0DC-122DBE8EF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37CA2E-04DA-4383-9531-1E40A476D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7AB403-48DC-4756-8643-CBB88400D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52389A-0B03-4529-8731-BC59A4756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644058-76CA-4D48-98E2-B3A9BC103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EBB0D7-A43F-40B9-B45C-E51D7D5FC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51A310-D769-49B0-8758-287464648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F07205-88E0-48B6-AE36-09794020D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2AA73F-DC24-4048-82F6-969A4F77A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605021422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居家护理课件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居家护理基础知识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常见居家护理技能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居家护理安全与防护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特殊人群居家护理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居家护理服务评价与改进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居家护理基础知识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居家护理是指在家庭环境中为患者提供的医疗护理服务，包括日常生活照顾、病情监测、康复训练等。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随着社会老龄化加剧和医疗资源紧张，居家护理能够减轻医院负担，降低医疗成本，提高患者生活质量，满足患者和家庭的需求。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居家护理的定义与重要性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808" r="2680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包括日常生活照顾、病情监测、康复训练、心理支持等。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涵盖从基础护理到高级护理的各种服务，根据患者的病情和需求进行定制。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居家护理的服务内容与范围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适用于需要长期护理或康复治疗的患者，特别是老年人和残疾人。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选择服务机构时应考虑其资质、信誉和服务质量；服务过程中应尊重患者的隐私和尊严，遵守医疗护理规范和法律法规。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居家护理的适用对象与注意事项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常见居家护理技能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日常起居照料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家居环境维护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健康监测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协助出行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日常生活照顾技能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891" r="289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98" r="1679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包括帮助患者进行日常生活活动，如穿衣、洗漱、进食、如厕等。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保持居家环境整洁、安全，定期清洁和整理家居物品。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观察和记录患者的身体状况，如体温、血压、呼吸等，及时发现异常情况。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根据患者的身体状况，提供必要的出行协助，如代步工具的选择和使用、陪同就医等。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39" r="9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713" b="471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03" r="188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4452" b="1445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对患者的伤口进行清洁、消毒、包扎等处理，预防感染。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定期为患者清洁口腔，保持口腔卫生，预防口腔感染。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保持患者皮肤清洁、干燥，预防褥疮等皮肤问题。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协助患者进行排便、排尿，处理排泄物，保持身体舒适。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伤口护理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口腔护理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排泄护理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根据患者的身体状况和医生的建议，协助患者进行康复训练，促进身体功能的恢复。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鼓励患者进行适当的运动，增强身体素质，提高免疫力。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运动护理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通过按摩缓解肌肉紧张、疼痛等症状，促进血液循环。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按摩护理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指导患者正确使用康复辅具，如拐杖、轮椅等，提高生活质量。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康复辅具使用指导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康复护理技能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给予患者关心、安慰和支持，增强患者的信心和积极配合治疗。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情感支持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与患者进行有效的沟通，了解其需求和情绪变化，提供个性化的心理护理。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针对患者的心理问题，如焦虑、抑郁等，进行适当的心理疏导和干预。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心理疏导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与患者家属进行沟通，提供家庭护理建议，共同促进患者的身心健康。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家庭支持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心理护理技能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居家护理安全与防护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https://d.book118.com/516050214222010034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2024-09-04T08:07:31.175</cp:lastPrinted>
  <dcterms:created xsi:type="dcterms:W3CDTF">2024-09-04T00:07:31Z</dcterms:created>
  <dcterms:modified xsi:type="dcterms:W3CDTF">2024-09-04T00:07:33Z</dcterms:modified>
</cp:coreProperties>
</file>