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6C212AF-2FFF-45AE-BEAB-8B1FD16D54A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54328-E952-458C-9F7A-E3A371CA4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67207-6D3D-40B7-87D3-30FF1C9F3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0929A5-653D-4553-8026-048A944DF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763A0D-FB6F-4747-A679-E98DB9C48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15636A-2FD8-42F6-BFC0-1E20289F3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63646E-C161-497C-B89A-20635FB58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9B1F9B-B651-4004-80B8-F9A9954C7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C4BFB-E57A-4078-BD9C-A49C7BFAF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4EB2C-3BC5-42EF-92F6-EF72146BA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54E6AC-A2C8-4FD9-82A7-755121918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6A0BF-57EB-4DCE-A41F-44C83B34C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CE4612B-5F7F-4F59-BD1A-77745A17F01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B295500-7082-4A35-9960-5526B42DFB5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050223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礼仪培训助力企业的发展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礼仪培训的内容和形式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企业礼仪教育的实施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礼仪培训的未来发展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企业形象的重要性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企业形象代表了企业的品牌形象和文化。礼仪培训有助于树立企业良好的形象，提升企业在客户心中的形象和认可度。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礼仪对业务发展的影响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个人素质和职业素养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提升员工素质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对企业的信任和认可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增强客户信任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礼仪与员工之间的关系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员工之间的沟通和协作能力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增强沟通能力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良好的团队氛围和企业文化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建立良好团队氛围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礼仪培训对企业品牌的推广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4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员工的礼仪行为直接影响企业品牌形象的传播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影响品牌形象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成为企业品牌推广的有力工具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品牌推广工具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4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礼仪培训的内容和形式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仪容仪表是礼仪培训中不可或缺的一环，品味、着装和仪容展现出员工的专业性和自信心。透过合适的外表，员工能够给客户和同事留下良好的印象，提升企业形象和信誉。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沟通技巧的培训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清晰简洁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有效的言语沟通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肢体语言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非言语沟通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理解对方需求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商务礼仪的培训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正装或商务休闲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商务场合着装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专业和及时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邮件礼仪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尊重和礼貌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在线学习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节约时间成本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实地实训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体验感更强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结合多种形式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提供全方位教育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课堂培训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互动性强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集中精力学习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展现专业自信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有效交流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商务社交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多样选择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培训形式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7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7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企业礼仪教育的实施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礼仪培训的策划与准备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确保培训目标明确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制定详细的培训计划和课程内容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合理安排培训日程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确定培训的时间、地点和参与人员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培训师的选择和培训方法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确保培训质量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选择具有专业经验和资质的培训师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提高培训的有效性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结合案例分析、角色扮演等方法进行多样化培训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建立跟进机制，持续跟踪员工的礼仪行为改进情况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定期跟进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提供反馈和指导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反馈和跟进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培训结束后进行员工反馈和评估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收集员工意见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评估培训效果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16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培训效果评估和总结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对礼仪培训的效果进行评估和总结，有助于发现问题和提升培训质量。持续完善和提升企业的礼仪培训机制，为企业文化建设注入新动力。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0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https://d.book118.com/516050223013010104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128</Paragraphs>
  <Slides>19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礼仪培训助力企业的发展</vt:lpstr>
      <vt:lpstr>目录</vt:lpstr>
      <vt:lpstr>第1章 礼仪培训的重要性</vt:lpstr>
      <vt:lpstr> </vt:lpstr>
      <vt:lpstr>礼仪对业务发展的影响</vt:lpstr>
      <vt:lpstr>礼仪与员工之间的关系</vt:lpstr>
      <vt:lpstr>礼仪培训对企业品牌的推广</vt:lpstr>
      <vt:lpstr>第2章 礼仪培训的内容和形式</vt:lpstr>
      <vt:lpstr> </vt:lpstr>
      <vt:lpstr>沟通技巧的培训</vt:lpstr>
      <vt:lpstr>商务礼仪的培训</vt:lpstr>
      <vt:lpstr>礼仪培训的形式</vt:lpstr>
      <vt:lpstr>总结</vt:lpstr>
      <vt:lpstr>第3章 企业礼仪教育的实施</vt:lpstr>
      <vt:lpstr>礼仪培训的策划与准备</vt:lpstr>
      <vt:lpstr>培训师的选择和培训方法</vt:lpstr>
      <vt:lpstr>反馈和跟进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2024-09-29T15:04:59.946</cp:lastPrinted>
  <dcterms:created xsi:type="dcterms:W3CDTF">2024-09-29T07:04:59Z</dcterms:created>
  <dcterms:modified xsi:type="dcterms:W3CDTF">2024-09-29T07:05:01Z</dcterms:modified>
</cp:coreProperties>
</file>