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CB7C4-7BB4-4AE7-AC85-19C195E6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DA942-68CF-45FE-9FFC-F317E10E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030BC-3D21-474B-B0D6-6B4C4FA4C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ACB3D-DC5C-4F19-BFD2-C1CF78ADD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3826A5-5D63-4BA9-B527-D91D0066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88AD2B-B0E6-416D-885E-BD7CD24A4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B0C02-7D1B-46CD-9B2B-A9B0CFC9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5BE24-97D6-45C2-94E9-B77E31F36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7D441-B929-40CD-97FB-37C4C704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1D40D-2FC2-452D-9235-4D2C1B83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6C258-AB45-40D9-A5D5-4888E6E9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1013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特种设备事故案例分析与标准［ppt课件］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特种设备事故标准与法规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特种设备事故预防与应对措施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542" b="11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542" b="11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特种设备是指涉及生命安全、危险性较大的设备和设施，包括电梯、锅炉、压力容器、压力管道等。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特种设备在生产、生活中发挥着重要作用，但同时也存在较大的安全风险。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保障特种设备的安全运行对于维护公共安全、保障人民群众生命财产安全具有重要意义。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选取的事故案例应具有典型性和代表性，能够反映特种设备事故的特点和原因。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事故案例的选取应注重时效性和地域性，以便更好地反映当前特种设备安全形势和存在的问题。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选取的事故案例应具有可分析性，能够从多个角度进行分析和探讨，以便深入了解事故原因和提出有效的预防措施。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事故案例的选取标准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特种设备事故案例分析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某商场电梯发生故障，导致乘客被困和受伤。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事故描述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电梯维护不当，关键零部件损坏未及时修复，导致运行过程中发生故障。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应定期对电梯进行维护保养，确保关键零部件完好无损，及时修复故障，保障乘客安全。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案例一：电梯事故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某化工厂压力容器发生爆炸，造成人员伤亡和财产损失。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压力容器内部介质异常，压力控制失灵，导致容器爆炸。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应严格控制压力容器内部介质，定期检查压力控制装置，确保容器安全运行。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案例二：压力容器事故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46" b="6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49" b="63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案例三：游乐设施事故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事故描述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某游乐园游乐设施发生故障，乘客滞留高空。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游乐设施设计不合理，关键部件老化，操作人员失误。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案例教训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应加强游乐设施的安全监管，定期进行技术评估和维修保养，确保乘客安全。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特种设备事故标准与法规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《特种设备安全法》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规定了特种设备的定义、分类、监管责任、事故处理等内容，是特种设备安全管理的基本法律。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《特种设备安全监察条例》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对特种设备的生产、使用、检验检测等环节进行了详细规定，明确了相关单位和人员的法律责任。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国家标准与规定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https://d.book118.com/516051013131010042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2024-09-10T01:05:07.654</cp:lastPrinted>
  <dcterms:created xsi:type="dcterms:W3CDTF">2024-09-09T17:05:07Z</dcterms:created>
  <dcterms:modified xsi:type="dcterms:W3CDTF">2024-09-09T17:05:09Z</dcterms:modified>
</cp:coreProperties>
</file>